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70" r:id="rId2"/>
    <p:sldId id="261" r:id="rId3"/>
    <p:sldId id="271" r:id="rId4"/>
    <p:sldId id="272" r:id="rId5"/>
    <p:sldId id="273" r:id="rId6"/>
    <p:sldId id="282" r:id="rId7"/>
    <p:sldId id="263" r:id="rId8"/>
    <p:sldId id="266" r:id="rId9"/>
    <p:sldId id="283" r:id="rId10"/>
    <p:sldId id="288" r:id="rId11"/>
    <p:sldId id="284" r:id="rId12"/>
    <p:sldId id="286" r:id="rId13"/>
    <p:sldId id="287" r:id="rId14"/>
  </p:sldIdLst>
  <p:sldSz cx="7562850" cy="10688638"/>
  <p:notesSz cx="6797675"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7">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04E48"/>
    <a:srgbClr val="755E56"/>
    <a:srgbClr val="6D5851"/>
    <a:srgbClr val="FFFFFF"/>
    <a:srgbClr val="52423C"/>
    <a:srgbClr val="C50B34"/>
    <a:srgbClr val="9DD36D"/>
    <a:srgbClr val="E6665C"/>
    <a:srgbClr val="614E48"/>
    <a:srgbClr val="C80B3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7" autoAdjust="0"/>
    <p:restoredTop sz="99251" autoAdjust="0"/>
  </p:normalViewPr>
  <p:slideViewPr>
    <p:cSldViewPr snapToGrid="0" snapToObjects="1">
      <p:cViewPr varScale="1">
        <p:scale>
          <a:sx n="75" d="100"/>
          <a:sy n="75" d="100"/>
        </p:scale>
        <p:origin x="3012" y="54"/>
      </p:cViewPr>
      <p:guideLst>
        <p:guide orient="horz" pos="3367"/>
        <p:guide pos="238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5659" cy="496332"/>
          </a:xfrm>
          <a:prstGeom prst="rect">
            <a:avLst/>
          </a:prstGeom>
        </p:spPr>
        <p:txBody>
          <a:bodyPr vert="horz" lIns="91433" tIns="45717" rIns="91433" bIns="45717" rtlCol="0"/>
          <a:lstStyle>
            <a:lvl1pPr algn="l">
              <a:defRPr sz="1200"/>
            </a:lvl1pPr>
          </a:lstStyle>
          <a:p>
            <a:endParaRPr lang="fr-FR"/>
          </a:p>
        </p:txBody>
      </p:sp>
      <p:sp>
        <p:nvSpPr>
          <p:cNvPr id="3" name="Espace réservé de la date 2"/>
          <p:cNvSpPr>
            <a:spLocks noGrp="1"/>
          </p:cNvSpPr>
          <p:nvPr>
            <p:ph type="dt" sz="quarter" idx="1"/>
          </p:nvPr>
        </p:nvSpPr>
        <p:spPr>
          <a:xfrm>
            <a:off x="3850444" y="0"/>
            <a:ext cx="2945659" cy="496332"/>
          </a:xfrm>
          <a:prstGeom prst="rect">
            <a:avLst/>
          </a:prstGeom>
        </p:spPr>
        <p:txBody>
          <a:bodyPr vert="horz" lIns="91433" tIns="45717" rIns="91433" bIns="45717" rtlCol="0"/>
          <a:lstStyle>
            <a:lvl1pPr algn="r">
              <a:defRPr sz="1200"/>
            </a:lvl1pPr>
          </a:lstStyle>
          <a:p>
            <a:fld id="{FB7B16A0-31E8-C845-84AA-6903F401FD19}" type="datetimeFigureOut">
              <a:rPr lang="fr-FR" smtClean="0"/>
              <a:t>26/03/2026</a:t>
            </a:fld>
            <a:endParaRPr lang="fr-FR"/>
          </a:p>
        </p:txBody>
      </p:sp>
      <p:sp>
        <p:nvSpPr>
          <p:cNvPr id="4" name="Espace réservé du pied de page 3"/>
          <p:cNvSpPr>
            <a:spLocks noGrp="1"/>
          </p:cNvSpPr>
          <p:nvPr>
            <p:ph type="ftr" sz="quarter" idx="2"/>
          </p:nvPr>
        </p:nvSpPr>
        <p:spPr>
          <a:xfrm>
            <a:off x="1" y="9428583"/>
            <a:ext cx="2945659" cy="496332"/>
          </a:xfrm>
          <a:prstGeom prst="rect">
            <a:avLst/>
          </a:prstGeom>
        </p:spPr>
        <p:txBody>
          <a:bodyPr vert="horz" lIns="91433" tIns="45717" rIns="91433" bIns="45717"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4" y="9428583"/>
            <a:ext cx="2945659" cy="496332"/>
          </a:xfrm>
          <a:prstGeom prst="rect">
            <a:avLst/>
          </a:prstGeom>
        </p:spPr>
        <p:txBody>
          <a:bodyPr vert="horz" lIns="91433" tIns="45717" rIns="91433" bIns="45717" rtlCol="0" anchor="b"/>
          <a:lstStyle>
            <a:lvl1pPr algn="r">
              <a:defRPr sz="1200"/>
            </a:lvl1pPr>
          </a:lstStyle>
          <a:p>
            <a:fld id="{E3388356-AA1F-C942-8EE3-DA7B18AD0E76}" type="slidenum">
              <a:rPr lang="fr-FR" smtClean="0"/>
              <a:t>‹N°›</a:t>
            </a:fld>
            <a:endParaRPr lang="fr-FR"/>
          </a:p>
        </p:txBody>
      </p:sp>
    </p:spTree>
    <p:extLst>
      <p:ext uri="{BB962C8B-B14F-4D97-AF65-F5344CB8AC3E}">
        <p14:creationId xmlns:p14="http://schemas.microsoft.com/office/powerpoint/2010/main" val="29544338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5659" cy="496332"/>
          </a:xfrm>
          <a:prstGeom prst="rect">
            <a:avLst/>
          </a:prstGeom>
        </p:spPr>
        <p:txBody>
          <a:bodyPr vert="horz" lIns="91433" tIns="45717" rIns="91433" bIns="45717" rtlCol="0"/>
          <a:lstStyle>
            <a:lvl1pPr algn="l">
              <a:defRPr sz="1200"/>
            </a:lvl1pPr>
          </a:lstStyle>
          <a:p>
            <a:endParaRPr lang="fr-FR"/>
          </a:p>
        </p:txBody>
      </p:sp>
      <p:sp>
        <p:nvSpPr>
          <p:cNvPr id="3" name="Espace réservé de la date 2"/>
          <p:cNvSpPr>
            <a:spLocks noGrp="1"/>
          </p:cNvSpPr>
          <p:nvPr>
            <p:ph type="dt" idx="1"/>
          </p:nvPr>
        </p:nvSpPr>
        <p:spPr>
          <a:xfrm>
            <a:off x="3850444" y="0"/>
            <a:ext cx="2945659" cy="496332"/>
          </a:xfrm>
          <a:prstGeom prst="rect">
            <a:avLst/>
          </a:prstGeom>
        </p:spPr>
        <p:txBody>
          <a:bodyPr vert="horz" lIns="91433" tIns="45717" rIns="91433" bIns="45717" rtlCol="0"/>
          <a:lstStyle>
            <a:lvl1pPr algn="r">
              <a:defRPr sz="1200"/>
            </a:lvl1pPr>
          </a:lstStyle>
          <a:p>
            <a:fld id="{FDEBC6E9-2D90-6944-8CE2-B76C8D17DBB4}" type="datetimeFigureOut">
              <a:rPr lang="fr-FR" smtClean="0"/>
              <a:t>26/03/2026</a:t>
            </a:fld>
            <a:endParaRPr lang="fr-FR"/>
          </a:p>
        </p:txBody>
      </p:sp>
      <p:sp>
        <p:nvSpPr>
          <p:cNvPr id="4" name="Espace réservé de l'image des diapositives 3"/>
          <p:cNvSpPr>
            <a:spLocks noGrp="1" noRot="1" noChangeAspect="1"/>
          </p:cNvSpPr>
          <p:nvPr>
            <p:ph type="sldImg" idx="2"/>
          </p:nvPr>
        </p:nvSpPr>
        <p:spPr>
          <a:xfrm>
            <a:off x="2082800" y="744538"/>
            <a:ext cx="2632075" cy="3722687"/>
          </a:xfrm>
          <a:prstGeom prst="rect">
            <a:avLst/>
          </a:prstGeom>
          <a:noFill/>
          <a:ln w="12700">
            <a:solidFill>
              <a:prstClr val="black"/>
            </a:solidFill>
          </a:ln>
        </p:spPr>
        <p:txBody>
          <a:bodyPr vert="horz" lIns="91433" tIns="45717" rIns="91433" bIns="45717" rtlCol="0" anchor="ctr"/>
          <a:lstStyle/>
          <a:p>
            <a:endParaRPr lang="fr-FR"/>
          </a:p>
        </p:txBody>
      </p:sp>
      <p:sp>
        <p:nvSpPr>
          <p:cNvPr id="5" name="Espace réservé des commentaires 4"/>
          <p:cNvSpPr>
            <a:spLocks noGrp="1"/>
          </p:cNvSpPr>
          <p:nvPr>
            <p:ph type="body" sz="quarter" idx="3"/>
          </p:nvPr>
        </p:nvSpPr>
        <p:spPr>
          <a:xfrm>
            <a:off x="679768" y="4715154"/>
            <a:ext cx="5438140" cy="4466987"/>
          </a:xfrm>
          <a:prstGeom prst="rect">
            <a:avLst/>
          </a:prstGeom>
        </p:spPr>
        <p:txBody>
          <a:bodyPr vert="horz" lIns="91433" tIns="45717" rIns="91433" bIns="45717"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9428583"/>
            <a:ext cx="2945659" cy="496332"/>
          </a:xfrm>
          <a:prstGeom prst="rect">
            <a:avLst/>
          </a:prstGeom>
        </p:spPr>
        <p:txBody>
          <a:bodyPr vert="horz" lIns="91433" tIns="45717" rIns="91433" bIns="45717"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4" y="9428583"/>
            <a:ext cx="2945659" cy="496332"/>
          </a:xfrm>
          <a:prstGeom prst="rect">
            <a:avLst/>
          </a:prstGeom>
        </p:spPr>
        <p:txBody>
          <a:bodyPr vert="horz" lIns="91433" tIns="45717" rIns="91433" bIns="45717" rtlCol="0" anchor="b"/>
          <a:lstStyle>
            <a:lvl1pPr algn="r">
              <a:defRPr sz="1200"/>
            </a:lvl1pPr>
          </a:lstStyle>
          <a:p>
            <a:fld id="{7E356207-A42C-5448-8700-0CBE3668169B}" type="slidenum">
              <a:rPr lang="fr-FR" smtClean="0"/>
              <a:t>‹N°›</a:t>
            </a:fld>
            <a:endParaRPr lang="fr-FR"/>
          </a:p>
        </p:txBody>
      </p:sp>
    </p:spTree>
    <p:extLst>
      <p:ext uri="{BB962C8B-B14F-4D97-AF65-F5344CB8AC3E}">
        <p14:creationId xmlns:p14="http://schemas.microsoft.com/office/powerpoint/2010/main" val="37966575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67214" y="3320407"/>
            <a:ext cx="6428423" cy="2291129"/>
          </a:xfrm>
        </p:spPr>
        <p:txBody>
          <a:bodyPr/>
          <a:lstStyle/>
          <a:p>
            <a:r>
              <a:rPr lang="fr-FR"/>
              <a:t>Cliquez et modifiez le titre</a:t>
            </a:r>
          </a:p>
        </p:txBody>
      </p:sp>
      <p:sp>
        <p:nvSpPr>
          <p:cNvPr id="3" name="Sous-titre 2"/>
          <p:cNvSpPr>
            <a:spLocks noGrp="1"/>
          </p:cNvSpPr>
          <p:nvPr>
            <p:ph type="subTitle" idx="1"/>
          </p:nvPr>
        </p:nvSpPr>
        <p:spPr>
          <a:xfrm>
            <a:off x="1134428" y="6056895"/>
            <a:ext cx="5293995" cy="2731541"/>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D25ADFA3-6D09-134D-AA88-A61BDE351E7C}" type="datetimeFigureOut">
              <a:rPr lang="fr-FR" smtClean="0"/>
              <a:t>26/03/2026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5E2455-803E-1648-97B5-B803AFB9661C}" type="slidenum">
              <a:rPr lang="fr-FR" smtClean="0"/>
              <a:t>‹N°›</a:t>
            </a:fld>
            <a:endParaRPr lang="fr-FR"/>
          </a:p>
        </p:txBody>
      </p:sp>
    </p:spTree>
    <p:extLst>
      <p:ext uri="{BB962C8B-B14F-4D97-AF65-F5344CB8AC3E}">
        <p14:creationId xmlns:p14="http://schemas.microsoft.com/office/powerpoint/2010/main" val="4144415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25ADFA3-6D09-134D-AA88-A61BDE351E7C}" type="datetimeFigureOut">
              <a:rPr lang="fr-FR" smtClean="0"/>
              <a:t>26/03/2026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5E2455-803E-1648-97B5-B803AFB9661C}" type="slidenum">
              <a:rPr lang="fr-FR" smtClean="0"/>
              <a:t>‹N°›</a:t>
            </a:fld>
            <a:endParaRPr lang="fr-FR"/>
          </a:p>
        </p:txBody>
      </p:sp>
    </p:spTree>
    <p:extLst>
      <p:ext uri="{BB962C8B-B14F-4D97-AF65-F5344CB8AC3E}">
        <p14:creationId xmlns:p14="http://schemas.microsoft.com/office/powerpoint/2010/main" val="1432092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535084" y="668040"/>
            <a:ext cx="1407530" cy="14214405"/>
          </a:xfrm>
        </p:spPr>
        <p:txBody>
          <a:bodyPr vert="eaVert"/>
          <a:lstStyle/>
          <a:p>
            <a:r>
              <a:rPr lang="fr-FR"/>
              <a:t>Cliquez et modifiez le titre</a:t>
            </a:r>
          </a:p>
        </p:txBody>
      </p:sp>
      <p:sp>
        <p:nvSpPr>
          <p:cNvPr id="3" name="Espace réservé du texte vertical 2"/>
          <p:cNvSpPr>
            <a:spLocks noGrp="1"/>
          </p:cNvSpPr>
          <p:nvPr>
            <p:ph type="body" orient="vert" idx="1"/>
          </p:nvPr>
        </p:nvSpPr>
        <p:spPr>
          <a:xfrm>
            <a:off x="312493" y="668040"/>
            <a:ext cx="4096544" cy="1421440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25ADFA3-6D09-134D-AA88-A61BDE351E7C}" type="datetimeFigureOut">
              <a:rPr lang="fr-FR" smtClean="0"/>
              <a:t>26/03/2026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5E2455-803E-1648-97B5-B803AFB9661C}" type="slidenum">
              <a:rPr lang="fr-FR" smtClean="0"/>
              <a:t>‹N°›</a:t>
            </a:fld>
            <a:endParaRPr lang="fr-FR"/>
          </a:p>
        </p:txBody>
      </p:sp>
    </p:spTree>
    <p:extLst>
      <p:ext uri="{BB962C8B-B14F-4D97-AF65-F5344CB8AC3E}">
        <p14:creationId xmlns:p14="http://schemas.microsoft.com/office/powerpoint/2010/main" val="3841776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dirty="0"/>
              <a:t>Cliquez pour modifier les styles du texte du masque</a:t>
            </a:r>
          </a:p>
        </p:txBody>
      </p:sp>
      <p:sp>
        <p:nvSpPr>
          <p:cNvPr id="4" name="Espace réservé de la date 3"/>
          <p:cNvSpPr>
            <a:spLocks noGrp="1"/>
          </p:cNvSpPr>
          <p:nvPr>
            <p:ph type="dt" sz="half" idx="10"/>
          </p:nvPr>
        </p:nvSpPr>
        <p:spPr/>
        <p:txBody>
          <a:bodyPr/>
          <a:lstStyle/>
          <a:p>
            <a:fld id="{D25ADFA3-6D09-134D-AA88-A61BDE351E7C}" type="datetimeFigureOut">
              <a:rPr lang="fr-FR" smtClean="0"/>
              <a:t>26/03/2026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5E2455-803E-1648-97B5-B803AFB9661C}" type="slidenum">
              <a:rPr lang="fr-FR" smtClean="0"/>
              <a:t>‹N°›</a:t>
            </a:fld>
            <a:endParaRPr lang="fr-FR"/>
          </a:p>
        </p:txBody>
      </p:sp>
    </p:spTree>
    <p:extLst>
      <p:ext uri="{BB962C8B-B14F-4D97-AF65-F5344CB8AC3E}">
        <p14:creationId xmlns:p14="http://schemas.microsoft.com/office/powerpoint/2010/main" val="774170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97413" y="6868441"/>
            <a:ext cx="6428423" cy="2122882"/>
          </a:xfrm>
        </p:spPr>
        <p:txBody>
          <a:bodyPr anchor="t"/>
          <a:lstStyle>
            <a:lvl1pPr algn="l">
              <a:defRPr sz="4000" b="1" cap="all"/>
            </a:lvl1pPr>
          </a:lstStyle>
          <a:p>
            <a:r>
              <a:rPr lang="fr-FR"/>
              <a:t>Cliquez et modifiez le titre</a:t>
            </a:r>
          </a:p>
        </p:txBody>
      </p:sp>
      <p:sp>
        <p:nvSpPr>
          <p:cNvPr id="3" name="Espace réservé du texte 2"/>
          <p:cNvSpPr>
            <a:spLocks noGrp="1"/>
          </p:cNvSpPr>
          <p:nvPr>
            <p:ph type="body" idx="1"/>
          </p:nvPr>
        </p:nvSpPr>
        <p:spPr>
          <a:xfrm>
            <a:off x="597413" y="4530301"/>
            <a:ext cx="6428423" cy="233813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D25ADFA3-6D09-134D-AA88-A61BDE351E7C}" type="datetimeFigureOut">
              <a:rPr lang="fr-FR" smtClean="0"/>
              <a:t>26/03/2026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5E2455-803E-1648-97B5-B803AFB9661C}" type="slidenum">
              <a:rPr lang="fr-FR" smtClean="0"/>
              <a:t>‹N°›</a:t>
            </a:fld>
            <a:endParaRPr lang="fr-FR"/>
          </a:p>
        </p:txBody>
      </p:sp>
    </p:spTree>
    <p:extLst>
      <p:ext uri="{BB962C8B-B14F-4D97-AF65-F5344CB8AC3E}">
        <p14:creationId xmlns:p14="http://schemas.microsoft.com/office/powerpoint/2010/main" val="2610588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312493" y="3887003"/>
            <a:ext cx="2752037" cy="1099544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190577" y="3887003"/>
            <a:ext cx="2752037" cy="1099544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D25ADFA3-6D09-134D-AA88-A61BDE351E7C}" type="datetimeFigureOut">
              <a:rPr lang="fr-FR" smtClean="0"/>
              <a:t>26/03/2026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D5E2455-803E-1648-97B5-B803AFB9661C}" type="slidenum">
              <a:rPr lang="fr-FR" smtClean="0"/>
              <a:t>‹N°›</a:t>
            </a:fld>
            <a:endParaRPr lang="fr-FR"/>
          </a:p>
        </p:txBody>
      </p:sp>
    </p:spTree>
    <p:extLst>
      <p:ext uri="{BB962C8B-B14F-4D97-AF65-F5344CB8AC3E}">
        <p14:creationId xmlns:p14="http://schemas.microsoft.com/office/powerpoint/2010/main" val="4172939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78143" y="428041"/>
            <a:ext cx="6806565" cy="1781440"/>
          </a:xfrm>
        </p:spPr>
        <p:txBody>
          <a:bodyPr/>
          <a:lstStyle>
            <a:lvl1pPr>
              <a:defRPr/>
            </a:lvl1pPr>
          </a:lstStyle>
          <a:p>
            <a:r>
              <a:rPr lang="fr-FR"/>
              <a:t>Cliquez et modifiez le titre</a:t>
            </a:r>
          </a:p>
        </p:txBody>
      </p:sp>
      <p:sp>
        <p:nvSpPr>
          <p:cNvPr id="3" name="Espace réservé du texte 2"/>
          <p:cNvSpPr>
            <a:spLocks noGrp="1"/>
          </p:cNvSpPr>
          <p:nvPr>
            <p:ph type="body" idx="1"/>
          </p:nvPr>
        </p:nvSpPr>
        <p:spPr>
          <a:xfrm>
            <a:off x="378143" y="2392573"/>
            <a:ext cx="3341572" cy="99711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378143" y="3389684"/>
            <a:ext cx="3341572" cy="615833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841823" y="2392573"/>
            <a:ext cx="3342885" cy="99711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3841823" y="3389684"/>
            <a:ext cx="3342885" cy="615833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D25ADFA3-6D09-134D-AA88-A61BDE351E7C}" type="datetimeFigureOut">
              <a:rPr lang="fr-FR" smtClean="0"/>
              <a:t>26/03/2026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D5E2455-803E-1648-97B5-B803AFB9661C}" type="slidenum">
              <a:rPr lang="fr-FR" smtClean="0"/>
              <a:t>‹N°›</a:t>
            </a:fld>
            <a:endParaRPr lang="fr-FR"/>
          </a:p>
        </p:txBody>
      </p:sp>
    </p:spTree>
    <p:extLst>
      <p:ext uri="{BB962C8B-B14F-4D97-AF65-F5344CB8AC3E}">
        <p14:creationId xmlns:p14="http://schemas.microsoft.com/office/powerpoint/2010/main" val="2930495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e la date 2"/>
          <p:cNvSpPr>
            <a:spLocks noGrp="1"/>
          </p:cNvSpPr>
          <p:nvPr>
            <p:ph type="dt" sz="half" idx="10"/>
          </p:nvPr>
        </p:nvSpPr>
        <p:spPr/>
        <p:txBody>
          <a:bodyPr/>
          <a:lstStyle/>
          <a:p>
            <a:fld id="{D25ADFA3-6D09-134D-AA88-A61BDE351E7C}" type="datetimeFigureOut">
              <a:rPr lang="fr-FR" smtClean="0"/>
              <a:t>26/03/2026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D5E2455-803E-1648-97B5-B803AFB9661C}" type="slidenum">
              <a:rPr lang="fr-FR" smtClean="0"/>
              <a:t>‹N°›</a:t>
            </a:fld>
            <a:endParaRPr lang="fr-FR"/>
          </a:p>
        </p:txBody>
      </p:sp>
    </p:spTree>
    <p:extLst>
      <p:ext uri="{BB962C8B-B14F-4D97-AF65-F5344CB8AC3E}">
        <p14:creationId xmlns:p14="http://schemas.microsoft.com/office/powerpoint/2010/main" val="3003239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25ADFA3-6D09-134D-AA88-A61BDE351E7C}" type="datetimeFigureOut">
              <a:rPr lang="fr-FR" smtClean="0"/>
              <a:t>26/03/2026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D5E2455-803E-1648-97B5-B803AFB9661C}" type="slidenum">
              <a:rPr lang="fr-FR" smtClean="0"/>
              <a:t>‹N°›</a:t>
            </a:fld>
            <a:endParaRPr lang="fr-FR"/>
          </a:p>
        </p:txBody>
      </p:sp>
    </p:spTree>
    <p:extLst>
      <p:ext uri="{BB962C8B-B14F-4D97-AF65-F5344CB8AC3E}">
        <p14:creationId xmlns:p14="http://schemas.microsoft.com/office/powerpoint/2010/main" val="220795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78143" y="425566"/>
            <a:ext cx="2488126" cy="1811130"/>
          </a:xfrm>
        </p:spPr>
        <p:txBody>
          <a:bodyPr anchor="b"/>
          <a:lstStyle>
            <a:lvl1pPr algn="l">
              <a:defRPr sz="2000" b="1"/>
            </a:lvl1pPr>
          </a:lstStyle>
          <a:p>
            <a:r>
              <a:rPr lang="fr-FR"/>
              <a:t>Cliquez et modifiez le titre</a:t>
            </a:r>
          </a:p>
        </p:txBody>
      </p:sp>
      <p:sp>
        <p:nvSpPr>
          <p:cNvPr id="3" name="Espace réservé du contenu 2"/>
          <p:cNvSpPr>
            <a:spLocks noGrp="1"/>
          </p:cNvSpPr>
          <p:nvPr>
            <p:ph idx="1"/>
          </p:nvPr>
        </p:nvSpPr>
        <p:spPr>
          <a:xfrm>
            <a:off x="2956864" y="425567"/>
            <a:ext cx="4227843" cy="912245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378143" y="2236697"/>
            <a:ext cx="2488126" cy="73113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D25ADFA3-6D09-134D-AA88-A61BDE351E7C}" type="datetimeFigureOut">
              <a:rPr lang="fr-FR" smtClean="0"/>
              <a:t>26/03/2026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D5E2455-803E-1648-97B5-B803AFB9661C}" type="slidenum">
              <a:rPr lang="fr-FR" smtClean="0"/>
              <a:t>‹N°›</a:t>
            </a:fld>
            <a:endParaRPr lang="fr-FR"/>
          </a:p>
        </p:txBody>
      </p:sp>
    </p:spTree>
    <p:extLst>
      <p:ext uri="{BB962C8B-B14F-4D97-AF65-F5344CB8AC3E}">
        <p14:creationId xmlns:p14="http://schemas.microsoft.com/office/powerpoint/2010/main" val="3462758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482372" y="7482047"/>
            <a:ext cx="4537710" cy="883298"/>
          </a:xfrm>
        </p:spPr>
        <p:txBody>
          <a:bodyPr anchor="b"/>
          <a:lstStyle>
            <a:lvl1pPr algn="l">
              <a:defRPr sz="2000" b="1"/>
            </a:lvl1pPr>
          </a:lstStyle>
          <a:p>
            <a:r>
              <a:rPr lang="fr-FR"/>
              <a:t>Cliquez et modifiez le titre</a:t>
            </a:r>
          </a:p>
        </p:txBody>
      </p:sp>
      <p:sp>
        <p:nvSpPr>
          <p:cNvPr id="3" name="Espace réservé pour une image  2"/>
          <p:cNvSpPr>
            <a:spLocks noGrp="1"/>
          </p:cNvSpPr>
          <p:nvPr>
            <p:ph type="pic" idx="1"/>
          </p:nvPr>
        </p:nvSpPr>
        <p:spPr>
          <a:xfrm>
            <a:off x="1482372" y="955049"/>
            <a:ext cx="4537710" cy="641318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482372" y="8365344"/>
            <a:ext cx="4537710" cy="125443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D25ADFA3-6D09-134D-AA88-A61BDE351E7C}" type="datetimeFigureOut">
              <a:rPr lang="fr-FR" smtClean="0"/>
              <a:t>26/03/2026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D5E2455-803E-1648-97B5-B803AFB9661C}" type="slidenum">
              <a:rPr lang="fr-FR" smtClean="0"/>
              <a:t>‹N°›</a:t>
            </a:fld>
            <a:endParaRPr lang="fr-FR"/>
          </a:p>
        </p:txBody>
      </p:sp>
    </p:spTree>
    <p:extLst>
      <p:ext uri="{BB962C8B-B14F-4D97-AF65-F5344CB8AC3E}">
        <p14:creationId xmlns:p14="http://schemas.microsoft.com/office/powerpoint/2010/main" val="340902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78143" y="428041"/>
            <a:ext cx="6806565" cy="1781440"/>
          </a:xfrm>
          <a:prstGeom prst="rect">
            <a:avLst/>
          </a:prstGeom>
        </p:spPr>
        <p:txBody>
          <a:bodyPr vert="horz" lIns="91440" tIns="45720" rIns="91440" bIns="45720" rtlCol="0" anchor="ctr">
            <a:normAutofit/>
          </a:bodyPr>
          <a:lstStyle/>
          <a:p>
            <a:r>
              <a:rPr lang="fr-FR" dirty="0"/>
              <a:t>Cliquez et modifiez le titre</a:t>
            </a:r>
          </a:p>
        </p:txBody>
      </p:sp>
      <p:sp>
        <p:nvSpPr>
          <p:cNvPr id="3" name="Espace réservé du texte 2"/>
          <p:cNvSpPr>
            <a:spLocks noGrp="1"/>
          </p:cNvSpPr>
          <p:nvPr>
            <p:ph type="body" idx="1"/>
          </p:nvPr>
        </p:nvSpPr>
        <p:spPr>
          <a:xfrm>
            <a:off x="378143" y="2494016"/>
            <a:ext cx="6806565" cy="7054007"/>
          </a:xfrm>
          <a:prstGeom prst="rect">
            <a:avLst/>
          </a:prstGeom>
        </p:spPr>
        <p:txBody>
          <a:bodyPr vert="horz" lIns="91440" tIns="45720" rIns="91440" bIns="45720" rtlCol="0">
            <a:normAutofit/>
          </a:bodyPr>
          <a:lstStyle/>
          <a:p>
            <a:pPr lvl="0"/>
            <a:r>
              <a:rPr lang="fr-FR" dirty="0"/>
              <a:t>Cliquez pour modifier les styles du texte du masque</a:t>
            </a:r>
          </a:p>
        </p:txBody>
      </p:sp>
      <p:sp>
        <p:nvSpPr>
          <p:cNvPr id="4" name="Espace réservé de la date 3"/>
          <p:cNvSpPr>
            <a:spLocks noGrp="1"/>
          </p:cNvSpPr>
          <p:nvPr>
            <p:ph type="dt" sz="half" idx="2"/>
          </p:nvPr>
        </p:nvSpPr>
        <p:spPr>
          <a:xfrm>
            <a:off x="378143" y="9906785"/>
            <a:ext cx="1764665" cy="569071"/>
          </a:xfrm>
          <a:prstGeom prst="rect">
            <a:avLst/>
          </a:prstGeom>
        </p:spPr>
        <p:txBody>
          <a:bodyPr vert="horz" lIns="91440" tIns="45720" rIns="91440" bIns="45720" rtlCol="0" anchor="ctr"/>
          <a:lstStyle>
            <a:lvl1pPr algn="l">
              <a:defRPr sz="900" b="1" i="0">
                <a:solidFill>
                  <a:schemeClr val="tx1">
                    <a:tint val="75000"/>
                  </a:schemeClr>
                </a:solidFill>
                <a:latin typeface="Arial"/>
                <a:cs typeface="Arial"/>
              </a:defRPr>
            </a:lvl1pPr>
          </a:lstStyle>
          <a:p>
            <a:fld id="{D25ADFA3-6D09-134D-AA88-A61BDE351E7C}" type="datetimeFigureOut">
              <a:rPr lang="fr-FR" smtClean="0"/>
              <a:pPr/>
              <a:t>26/03/2026</a:t>
            </a:fld>
            <a:endParaRPr lang="fr-FR"/>
          </a:p>
        </p:txBody>
      </p:sp>
      <p:sp>
        <p:nvSpPr>
          <p:cNvPr id="5" name="Espace réservé du pied de page 4"/>
          <p:cNvSpPr>
            <a:spLocks noGrp="1"/>
          </p:cNvSpPr>
          <p:nvPr>
            <p:ph type="ftr" sz="quarter" idx="3"/>
          </p:nvPr>
        </p:nvSpPr>
        <p:spPr>
          <a:xfrm>
            <a:off x="2583974" y="9906785"/>
            <a:ext cx="2394903" cy="569071"/>
          </a:xfrm>
          <a:prstGeom prst="rect">
            <a:avLst/>
          </a:prstGeom>
        </p:spPr>
        <p:txBody>
          <a:bodyPr vert="horz" lIns="91440" tIns="45720" rIns="91440" bIns="45720" rtlCol="0" anchor="ctr"/>
          <a:lstStyle>
            <a:lvl1pPr algn="ctr">
              <a:defRPr sz="900" b="1" i="0">
                <a:solidFill>
                  <a:schemeClr val="tx1">
                    <a:tint val="75000"/>
                  </a:schemeClr>
                </a:solidFill>
                <a:latin typeface="Arial"/>
                <a:cs typeface="Arial"/>
              </a:defRPr>
            </a:lvl1pPr>
          </a:lstStyle>
          <a:p>
            <a:endParaRPr lang="fr-FR"/>
          </a:p>
        </p:txBody>
      </p:sp>
      <p:sp>
        <p:nvSpPr>
          <p:cNvPr id="6" name="Espace réservé du numéro de diapositive 5"/>
          <p:cNvSpPr>
            <a:spLocks noGrp="1"/>
          </p:cNvSpPr>
          <p:nvPr>
            <p:ph type="sldNum" sz="quarter" idx="4"/>
          </p:nvPr>
        </p:nvSpPr>
        <p:spPr>
          <a:xfrm>
            <a:off x="5420043" y="9906785"/>
            <a:ext cx="1764665" cy="569071"/>
          </a:xfrm>
          <a:prstGeom prst="rect">
            <a:avLst/>
          </a:prstGeom>
        </p:spPr>
        <p:txBody>
          <a:bodyPr vert="horz" lIns="91440" tIns="45720" rIns="91440" bIns="45720" rtlCol="0" anchor="ctr"/>
          <a:lstStyle>
            <a:lvl1pPr algn="r">
              <a:defRPr sz="900" b="1" i="0">
                <a:solidFill>
                  <a:schemeClr val="tx1">
                    <a:tint val="75000"/>
                  </a:schemeClr>
                </a:solidFill>
                <a:latin typeface="Arial"/>
                <a:cs typeface="Arial"/>
              </a:defRPr>
            </a:lvl1pPr>
          </a:lstStyle>
          <a:p>
            <a:fld id="{5D5E2455-803E-1648-97B5-B803AFB9661C}" type="slidenum">
              <a:rPr lang="fr-FR" smtClean="0"/>
              <a:pPr/>
              <a:t>‹N°›</a:t>
            </a:fld>
            <a:endParaRPr lang="fr-FR"/>
          </a:p>
        </p:txBody>
      </p:sp>
    </p:spTree>
    <p:extLst>
      <p:ext uri="{BB962C8B-B14F-4D97-AF65-F5344CB8AC3E}">
        <p14:creationId xmlns:p14="http://schemas.microsoft.com/office/powerpoint/2010/main" val="22686061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3600" b="1" i="0" kern="1200">
          <a:solidFill>
            <a:schemeClr val="tx1"/>
          </a:solidFill>
          <a:latin typeface="Arial"/>
          <a:ea typeface="+mj-ea"/>
          <a:cs typeface="Arial"/>
        </a:defRPr>
      </a:lvl1pPr>
    </p:titleStyle>
    <p:bodyStyle>
      <a:lvl1pPr marL="0" indent="0" algn="l" defTabSz="457200" rtl="0" eaLnBrk="1" latinLnBrk="0" hangingPunct="1">
        <a:spcBef>
          <a:spcPct val="20000"/>
        </a:spcBef>
        <a:buFont typeface="Arial"/>
        <a:buNone/>
        <a:defRPr sz="2000" b="0" i="0" kern="1200">
          <a:solidFill>
            <a:schemeClr val="tx1"/>
          </a:solidFill>
          <a:latin typeface="Arial"/>
          <a:ea typeface="+mn-ea"/>
          <a:cs typeface="Arial"/>
        </a:defRPr>
      </a:lvl1pPr>
      <a:lvl2pPr marL="457200" indent="0" algn="l" defTabSz="457200" rtl="0" eaLnBrk="1" latinLnBrk="0" hangingPunct="1">
        <a:spcBef>
          <a:spcPct val="20000"/>
        </a:spcBef>
        <a:buFont typeface="Arial"/>
        <a:buNone/>
        <a:defRPr sz="1600" b="1" i="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1400" b="1" i="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1200" b="1" i="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200" b="1" i="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 Id="rId6" Type="http://schemas.microsoft.com/office/2007/relationships/hdphoto" Target="../media/hdphoto5.wdp"/><Relationship Id="rId5" Type="http://schemas.openxmlformats.org/officeDocument/2006/relationships/image" Target="../media/image28.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 Id="rId6" Type="http://schemas.openxmlformats.org/officeDocument/2006/relationships/image" Target="../media/image34.png"/><Relationship Id="rId5" Type="http://schemas.openxmlformats.org/officeDocument/2006/relationships/image" Target="../media/image7.png"/><Relationship Id="rId4" Type="http://schemas.openxmlformats.org/officeDocument/2006/relationships/image" Target="../media/image33.png"/></Relationships>
</file>

<file path=ppt/slides/_rels/slide12.xml.rels><?xml version="1.0" encoding="UTF-8" standalone="yes"?>
<Relationships xmlns="http://schemas.openxmlformats.org/package/2006/relationships"><Relationship Id="rId8" Type="http://schemas.microsoft.com/office/2007/relationships/hdphoto" Target="../media/hdphoto8.wdp"/><Relationship Id="rId3" Type="http://schemas.openxmlformats.org/officeDocument/2006/relationships/image" Target="../media/image33.png"/><Relationship Id="rId7" Type="http://schemas.openxmlformats.org/officeDocument/2006/relationships/image" Target="../media/image36.png"/><Relationship Id="rId2" Type="http://schemas.openxmlformats.org/officeDocument/2006/relationships/image" Target="../media/image32.png"/><Relationship Id="rId1" Type="http://schemas.openxmlformats.org/officeDocument/2006/relationships/slideLayout" Target="../slideLayouts/slideLayout2.xml"/><Relationship Id="rId6" Type="http://schemas.microsoft.com/office/2007/relationships/hdphoto" Target="../media/hdphoto7.wdp"/><Relationship Id="rId5" Type="http://schemas.openxmlformats.org/officeDocument/2006/relationships/image" Target="../media/image35.png"/><Relationship Id="rId4" Type="http://schemas.openxmlformats.org/officeDocument/2006/relationships/image" Target="../media/image7.png"/><Relationship Id="rId9" Type="http://schemas.openxmlformats.org/officeDocument/2006/relationships/image" Target="../media/image37.png"/></Relationships>
</file>

<file path=ppt/slides/_rels/slide13.xml.rels><?xml version="1.0" encoding="UTF-8" standalone="yes"?>
<Relationships xmlns="http://schemas.openxmlformats.org/package/2006/relationships"><Relationship Id="rId3" Type="http://schemas.openxmlformats.org/officeDocument/2006/relationships/image" Target="../media/image33.png"/><Relationship Id="rId7" Type="http://schemas.openxmlformats.org/officeDocument/2006/relationships/image" Target="../media/image38.png"/><Relationship Id="rId2" Type="http://schemas.openxmlformats.org/officeDocument/2006/relationships/image" Target="../media/image32.png"/><Relationship Id="rId1" Type="http://schemas.openxmlformats.org/officeDocument/2006/relationships/slideLayout" Target="../slideLayouts/slideLayout2.xml"/><Relationship Id="rId6" Type="http://schemas.microsoft.com/office/2007/relationships/hdphoto" Target="../media/hdphoto7.wdp"/><Relationship Id="rId5" Type="http://schemas.openxmlformats.org/officeDocument/2006/relationships/image" Target="../media/image35.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7.png"/><Relationship Id="rId7" Type="http://schemas.openxmlformats.org/officeDocument/2006/relationships/image" Target="../media/image10.jpe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7.png"/><Relationship Id="rId7" Type="http://schemas.openxmlformats.org/officeDocument/2006/relationships/image" Target="../media/image14.jpe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image" Target="../media/image12.jpeg"/><Relationship Id="rId10" Type="http://schemas.openxmlformats.org/officeDocument/2006/relationships/image" Target="../media/image17.jpeg"/><Relationship Id="rId4" Type="http://schemas.openxmlformats.org/officeDocument/2006/relationships/image" Target="../media/image5.png"/><Relationship Id="rId9" Type="http://schemas.openxmlformats.org/officeDocument/2006/relationships/image" Target="../media/image16.jpeg"/></Relationships>
</file>

<file path=ppt/slides/_rels/slide5.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7.png"/><Relationship Id="rId7" Type="http://schemas.openxmlformats.org/officeDocument/2006/relationships/image" Target="../media/image19.jpeg"/><Relationship Id="rId2" Type="http://schemas.openxmlformats.org/officeDocument/2006/relationships/image" Target="../media/image4.png"/><Relationship Id="rId1" Type="http://schemas.openxmlformats.org/officeDocument/2006/relationships/slideLayout" Target="../slideLayouts/slideLayout2.xml"/><Relationship Id="rId6" Type="http://schemas.microsoft.com/office/2007/relationships/hdphoto" Target="../media/hdphoto1.wdp"/><Relationship Id="rId11" Type="http://schemas.openxmlformats.org/officeDocument/2006/relationships/image" Target="../media/image23.jpeg"/><Relationship Id="rId5" Type="http://schemas.openxmlformats.org/officeDocument/2006/relationships/image" Target="../media/image18.png"/><Relationship Id="rId10" Type="http://schemas.openxmlformats.org/officeDocument/2006/relationships/image" Target="../media/image22.jpeg"/><Relationship Id="rId4" Type="http://schemas.openxmlformats.org/officeDocument/2006/relationships/image" Target="../media/image5.png"/><Relationship Id="rId9" Type="http://schemas.openxmlformats.org/officeDocument/2006/relationships/image" Target="../media/image21.jpe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18.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24.jpe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8" Type="http://schemas.openxmlformats.org/officeDocument/2006/relationships/image" Target="../media/image27.png"/><Relationship Id="rId3" Type="http://schemas.openxmlformats.org/officeDocument/2006/relationships/image" Target="../media/image7.png"/><Relationship Id="rId7" Type="http://schemas.microsoft.com/office/2007/relationships/hdphoto" Target="../media/hdphoto3.wdp"/><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26.png"/><Relationship Id="rId5" Type="http://schemas.microsoft.com/office/2007/relationships/hdphoto" Target="../media/hdphoto2.wdp"/><Relationship Id="rId4" Type="http://schemas.openxmlformats.org/officeDocument/2006/relationships/image" Target="../media/image25.png"/><Relationship Id="rId9" Type="http://schemas.microsoft.com/office/2007/relationships/hdphoto" Target="../media/hdphoto4.wdp"/></Relationships>
</file>

<file path=ppt/slides/_rels/slide9.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4.png"/><Relationship Id="rId7" Type="http://schemas.openxmlformats.org/officeDocument/2006/relationships/image" Target="../media/image29.jpeg"/><Relationship Id="rId2" Type="http://schemas.openxmlformats.org/officeDocument/2006/relationships/image" Target="../media/image5.png"/><Relationship Id="rId1" Type="http://schemas.openxmlformats.org/officeDocument/2006/relationships/slideLayout" Target="../slideLayouts/slideLayout2.xml"/><Relationship Id="rId6" Type="http://schemas.microsoft.com/office/2007/relationships/hdphoto" Target="../media/hdphoto5.wdp"/><Relationship Id="rId5" Type="http://schemas.openxmlformats.org/officeDocument/2006/relationships/image" Target="../media/image28.png"/><Relationship Id="rId4" Type="http://schemas.openxmlformats.org/officeDocument/2006/relationships/image" Target="../media/image7.png"/><Relationship Id="rId9" Type="http://schemas.microsoft.com/office/2007/relationships/hdphoto" Target="../media/hdphoto6.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36"/>
          <p:cNvSpPr/>
          <p:nvPr/>
        </p:nvSpPr>
        <p:spPr>
          <a:xfrm>
            <a:off x="361425" y="359998"/>
            <a:ext cx="6840000" cy="1907998"/>
          </a:xfrm>
          <a:prstGeom prst="rect">
            <a:avLst/>
          </a:prstGeom>
          <a:solidFill>
            <a:srgbClr val="C50B3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21" name="Image 20" descr="empreinte_blanc_fondtransparent.png"/>
          <p:cNvPicPr>
            <a:picLocks noChangeAspect="1"/>
          </p:cNvPicPr>
          <p:nvPr/>
        </p:nvPicPr>
        <p:blipFill rotWithShape="1">
          <a:blip r:embed="rId2" cstate="email">
            <a:extLst>
              <a:ext uri="{28A0092B-C50C-407E-A947-70E740481C1C}">
                <a14:useLocalDpi xmlns:a14="http://schemas.microsoft.com/office/drawing/2010/main" val="0"/>
              </a:ext>
            </a:extLst>
          </a:blip>
          <a:srcRect r="-3050"/>
          <a:stretch/>
        </p:blipFill>
        <p:spPr>
          <a:xfrm>
            <a:off x="5267756" y="483421"/>
            <a:ext cx="1842221" cy="1692000"/>
          </a:xfrm>
          <a:prstGeom prst="rect">
            <a:avLst/>
          </a:prstGeom>
          <a:ln>
            <a:noFill/>
          </a:ln>
        </p:spPr>
      </p:pic>
      <p:sp>
        <p:nvSpPr>
          <p:cNvPr id="26" name="Espace réservé du pied de page 4"/>
          <p:cNvSpPr>
            <a:spLocks noGrp="1"/>
          </p:cNvSpPr>
          <p:nvPr>
            <p:ph type="ftr" sz="quarter" idx="11"/>
          </p:nvPr>
        </p:nvSpPr>
        <p:spPr>
          <a:xfrm>
            <a:off x="360000" y="833102"/>
            <a:ext cx="4891048" cy="947798"/>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288000" tIns="46800" rIns="0" bIns="46800"/>
          <a:lstStyle>
            <a:lvl1pPr>
              <a:defRPr sz="1400" b="1">
                <a:solidFill>
                  <a:schemeClr val="accent2"/>
                </a:solidFill>
                <a:latin typeface="Arial" charset="0"/>
                <a:ea typeface="ＭＳ Ｐゴシック" charset="0"/>
                <a:cs typeface="Arial" charset="0"/>
              </a:defRPr>
            </a:lvl1pPr>
            <a:lvl2pPr marL="742950" indent="-285750">
              <a:defRPr>
                <a:solidFill>
                  <a:schemeClr val="hlink"/>
                </a:solidFill>
                <a:latin typeface="Arial" charset="0"/>
                <a:ea typeface="Arial" charset="0"/>
                <a:cs typeface="Arial" charset="0"/>
              </a:defRPr>
            </a:lvl2pPr>
            <a:lvl3pPr marL="1143000" indent="-228600">
              <a:defRPr sz="1200">
                <a:solidFill>
                  <a:schemeClr val="tx1"/>
                </a:solidFill>
                <a:latin typeface="Arial" charset="0"/>
                <a:ea typeface="Arial" charset="0"/>
                <a:cs typeface="Arial" charset="0"/>
              </a:defRPr>
            </a:lvl3pPr>
            <a:lvl4pPr marL="1600200" indent="-228600">
              <a:defRPr sz="1200" b="1">
                <a:solidFill>
                  <a:schemeClr val="tx1"/>
                </a:solidFill>
                <a:latin typeface="Arial" charset="0"/>
                <a:ea typeface="Arial" charset="0"/>
                <a:cs typeface="Arial" charset="0"/>
              </a:defRPr>
            </a:lvl4pPr>
            <a:lvl5pPr marL="2057400" indent="-228600">
              <a:defRPr sz="1200" i="1">
                <a:solidFill>
                  <a:schemeClr val="tx1"/>
                </a:solidFill>
                <a:latin typeface="Arial" charset="0"/>
                <a:ea typeface="Arial" charset="0"/>
                <a:cs typeface="Arial" charset="0"/>
              </a:defRPr>
            </a:lvl5pPr>
            <a:lvl6pPr marL="2514600" indent="-228600" eaLnBrk="0" hangingPunct="0">
              <a:defRPr sz="1200" i="1">
                <a:solidFill>
                  <a:schemeClr val="tx1"/>
                </a:solidFill>
                <a:latin typeface="Arial" charset="0"/>
                <a:ea typeface="Arial" charset="0"/>
                <a:cs typeface="Arial" charset="0"/>
              </a:defRPr>
            </a:lvl6pPr>
            <a:lvl7pPr marL="2971800" indent="-228600" eaLnBrk="0" hangingPunct="0">
              <a:defRPr sz="1200" i="1">
                <a:solidFill>
                  <a:schemeClr val="tx1"/>
                </a:solidFill>
                <a:latin typeface="Arial" charset="0"/>
                <a:ea typeface="Arial" charset="0"/>
                <a:cs typeface="Arial" charset="0"/>
              </a:defRPr>
            </a:lvl7pPr>
            <a:lvl8pPr marL="3429000" indent="-228600" eaLnBrk="0" hangingPunct="0">
              <a:defRPr sz="1200" i="1">
                <a:solidFill>
                  <a:schemeClr val="tx1"/>
                </a:solidFill>
                <a:latin typeface="Arial" charset="0"/>
                <a:ea typeface="Arial" charset="0"/>
                <a:cs typeface="Arial" charset="0"/>
              </a:defRPr>
            </a:lvl8pPr>
            <a:lvl9pPr marL="3886200" indent="-228600" eaLnBrk="0" hangingPunct="0">
              <a:defRPr sz="1200" i="1">
                <a:solidFill>
                  <a:schemeClr val="tx1"/>
                </a:solidFill>
                <a:latin typeface="Arial" charset="0"/>
                <a:ea typeface="Arial" charset="0"/>
                <a:cs typeface="Arial" charset="0"/>
              </a:defRPr>
            </a:lvl9pPr>
          </a:lstStyle>
          <a:p>
            <a:r>
              <a:rPr lang="fr-FR" sz="2300" dirty="0">
                <a:solidFill>
                  <a:srgbClr val="FFFFFF"/>
                </a:solidFill>
              </a:rPr>
              <a:t>Journal interne de </a:t>
            </a:r>
            <a:r>
              <a:rPr lang="fr-FR" sz="2300" dirty="0" smtClean="0">
                <a:solidFill>
                  <a:srgbClr val="FFFFFF"/>
                </a:solidFill>
              </a:rPr>
              <a:t>la</a:t>
            </a:r>
          </a:p>
          <a:p>
            <a:r>
              <a:rPr lang="fr-FR" sz="2300" dirty="0" smtClean="0">
                <a:solidFill>
                  <a:srgbClr val="FFFFFF"/>
                </a:solidFill>
              </a:rPr>
              <a:t> Résidence Pasteur</a:t>
            </a:r>
            <a:endParaRPr lang="fr-FR" sz="2300" dirty="0">
              <a:solidFill>
                <a:srgbClr val="FFFFFF"/>
              </a:solidFill>
            </a:endParaRPr>
          </a:p>
        </p:txBody>
      </p:sp>
      <p:sp>
        <p:nvSpPr>
          <p:cNvPr id="60" name="Text Box 6"/>
          <p:cNvSpPr txBox="1">
            <a:spLocks noChangeArrowheads="1"/>
          </p:cNvSpPr>
          <p:nvPr/>
        </p:nvSpPr>
        <p:spPr bwMode="auto">
          <a:xfrm>
            <a:off x="3888468" y="2799874"/>
            <a:ext cx="327599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t">
            <a:spAutoFit/>
          </a:bodyPr>
          <a:lstStyle>
            <a:lvl1pPr>
              <a:defRPr sz="1400" b="1">
                <a:solidFill>
                  <a:schemeClr val="accent2"/>
                </a:solidFill>
                <a:latin typeface="Arial" charset="0"/>
                <a:ea typeface="ＭＳ Ｐゴシック" charset="0"/>
                <a:cs typeface="Arial" charset="0"/>
              </a:defRPr>
            </a:lvl1pPr>
            <a:lvl2pPr marL="742950" indent="-285750">
              <a:defRPr>
                <a:solidFill>
                  <a:schemeClr val="hlink"/>
                </a:solidFill>
                <a:latin typeface="Arial" charset="0"/>
                <a:ea typeface="Arial" charset="0"/>
                <a:cs typeface="Arial" charset="0"/>
              </a:defRPr>
            </a:lvl2pPr>
            <a:lvl3pPr marL="1143000" indent="-228600">
              <a:defRPr sz="1200">
                <a:solidFill>
                  <a:schemeClr val="tx1"/>
                </a:solidFill>
                <a:latin typeface="Arial" charset="0"/>
                <a:ea typeface="Arial" charset="0"/>
                <a:cs typeface="Arial" charset="0"/>
              </a:defRPr>
            </a:lvl3pPr>
            <a:lvl4pPr marL="1600200" indent="-228600">
              <a:defRPr sz="1200" b="1">
                <a:solidFill>
                  <a:schemeClr val="tx1"/>
                </a:solidFill>
                <a:latin typeface="Arial" charset="0"/>
                <a:ea typeface="Arial" charset="0"/>
                <a:cs typeface="Arial" charset="0"/>
              </a:defRPr>
            </a:lvl4pPr>
            <a:lvl5pPr marL="2057400" indent="-228600">
              <a:defRPr sz="1200" i="1">
                <a:solidFill>
                  <a:schemeClr val="tx1"/>
                </a:solidFill>
                <a:latin typeface="Arial" charset="0"/>
                <a:ea typeface="Arial" charset="0"/>
                <a:cs typeface="Arial" charset="0"/>
              </a:defRPr>
            </a:lvl5pPr>
            <a:lvl6pPr marL="2514600" indent="-228600" eaLnBrk="0" hangingPunct="0">
              <a:defRPr sz="1200" i="1">
                <a:solidFill>
                  <a:schemeClr val="tx1"/>
                </a:solidFill>
                <a:latin typeface="Arial" charset="0"/>
                <a:ea typeface="Arial" charset="0"/>
                <a:cs typeface="Arial" charset="0"/>
              </a:defRPr>
            </a:lvl6pPr>
            <a:lvl7pPr marL="2971800" indent="-228600" eaLnBrk="0" hangingPunct="0">
              <a:defRPr sz="1200" i="1">
                <a:solidFill>
                  <a:schemeClr val="tx1"/>
                </a:solidFill>
                <a:latin typeface="Arial" charset="0"/>
                <a:ea typeface="Arial" charset="0"/>
                <a:cs typeface="Arial" charset="0"/>
              </a:defRPr>
            </a:lvl7pPr>
            <a:lvl8pPr marL="3429000" indent="-228600" eaLnBrk="0" hangingPunct="0">
              <a:defRPr sz="1200" i="1">
                <a:solidFill>
                  <a:schemeClr val="tx1"/>
                </a:solidFill>
                <a:latin typeface="Arial" charset="0"/>
                <a:ea typeface="Arial" charset="0"/>
                <a:cs typeface="Arial" charset="0"/>
              </a:defRPr>
            </a:lvl8pPr>
            <a:lvl9pPr marL="3886200" indent="-228600" eaLnBrk="0" hangingPunct="0">
              <a:defRPr sz="1200" i="1">
                <a:solidFill>
                  <a:schemeClr val="tx1"/>
                </a:solidFill>
                <a:latin typeface="Arial" charset="0"/>
                <a:ea typeface="Arial" charset="0"/>
                <a:cs typeface="Arial" charset="0"/>
              </a:defRPr>
            </a:lvl9pPr>
          </a:lstStyle>
          <a:p>
            <a:pPr>
              <a:lnSpc>
                <a:spcPct val="80000"/>
              </a:lnSpc>
            </a:pPr>
            <a:r>
              <a:rPr lang="fr-FR" sz="3600" dirty="0">
                <a:solidFill>
                  <a:srgbClr val="C50B34"/>
                </a:solidFill>
              </a:rPr>
              <a:t>Édito</a:t>
            </a:r>
          </a:p>
        </p:txBody>
      </p:sp>
      <p:sp>
        <p:nvSpPr>
          <p:cNvPr id="61" name="Text Box 6"/>
          <p:cNvSpPr txBox="1">
            <a:spLocks noChangeArrowheads="1"/>
          </p:cNvSpPr>
          <p:nvPr/>
        </p:nvSpPr>
        <p:spPr bwMode="auto">
          <a:xfrm>
            <a:off x="520700" y="3322238"/>
            <a:ext cx="6948780" cy="64017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t">
            <a:spAutoFit/>
          </a:bodyPr>
          <a:lstStyle>
            <a:lvl1pPr>
              <a:defRPr sz="1400" b="1">
                <a:solidFill>
                  <a:schemeClr val="accent2"/>
                </a:solidFill>
                <a:latin typeface="Arial" charset="0"/>
                <a:ea typeface="ＭＳ Ｐゴシック" charset="0"/>
                <a:cs typeface="Arial" charset="0"/>
              </a:defRPr>
            </a:lvl1pPr>
            <a:lvl2pPr marL="742950" indent="-285750">
              <a:defRPr>
                <a:solidFill>
                  <a:schemeClr val="hlink"/>
                </a:solidFill>
                <a:latin typeface="Arial" charset="0"/>
                <a:ea typeface="Arial" charset="0"/>
                <a:cs typeface="Arial" charset="0"/>
              </a:defRPr>
            </a:lvl2pPr>
            <a:lvl3pPr marL="1143000" indent="-228600">
              <a:defRPr sz="1200">
                <a:solidFill>
                  <a:schemeClr val="tx1"/>
                </a:solidFill>
                <a:latin typeface="Arial" charset="0"/>
                <a:ea typeface="Arial" charset="0"/>
                <a:cs typeface="Arial" charset="0"/>
              </a:defRPr>
            </a:lvl3pPr>
            <a:lvl4pPr marL="1600200" indent="-228600">
              <a:defRPr sz="1200" b="1">
                <a:solidFill>
                  <a:schemeClr val="tx1"/>
                </a:solidFill>
                <a:latin typeface="Arial" charset="0"/>
                <a:ea typeface="Arial" charset="0"/>
                <a:cs typeface="Arial" charset="0"/>
              </a:defRPr>
            </a:lvl4pPr>
            <a:lvl5pPr marL="2057400" indent="-228600">
              <a:defRPr sz="1200" i="1">
                <a:solidFill>
                  <a:schemeClr val="tx1"/>
                </a:solidFill>
                <a:latin typeface="Arial" charset="0"/>
                <a:ea typeface="Arial" charset="0"/>
                <a:cs typeface="Arial" charset="0"/>
              </a:defRPr>
            </a:lvl5pPr>
            <a:lvl6pPr marL="2514600" indent="-228600" eaLnBrk="0" hangingPunct="0">
              <a:defRPr sz="1200" i="1">
                <a:solidFill>
                  <a:schemeClr val="tx1"/>
                </a:solidFill>
                <a:latin typeface="Arial" charset="0"/>
                <a:ea typeface="Arial" charset="0"/>
                <a:cs typeface="Arial" charset="0"/>
              </a:defRPr>
            </a:lvl6pPr>
            <a:lvl7pPr marL="2971800" indent="-228600" eaLnBrk="0" hangingPunct="0">
              <a:defRPr sz="1200" i="1">
                <a:solidFill>
                  <a:schemeClr val="tx1"/>
                </a:solidFill>
                <a:latin typeface="Arial" charset="0"/>
                <a:ea typeface="Arial" charset="0"/>
                <a:cs typeface="Arial" charset="0"/>
              </a:defRPr>
            </a:lvl7pPr>
            <a:lvl8pPr marL="3429000" indent="-228600" eaLnBrk="0" hangingPunct="0">
              <a:defRPr sz="1200" i="1">
                <a:solidFill>
                  <a:schemeClr val="tx1"/>
                </a:solidFill>
                <a:latin typeface="Arial" charset="0"/>
                <a:ea typeface="Arial" charset="0"/>
                <a:cs typeface="Arial" charset="0"/>
              </a:defRPr>
            </a:lvl8pPr>
            <a:lvl9pPr marL="3886200" indent="-228600" eaLnBrk="0" hangingPunct="0">
              <a:defRPr sz="1200" i="1">
                <a:solidFill>
                  <a:schemeClr val="tx1"/>
                </a:solidFill>
                <a:latin typeface="Arial" charset="0"/>
                <a:ea typeface="Arial" charset="0"/>
                <a:cs typeface="Arial" charset="0"/>
              </a:defRPr>
            </a:lvl9pPr>
          </a:lstStyle>
          <a:p>
            <a:r>
              <a:rPr lang="fr-FR" sz="1600" dirty="0">
                <a:solidFill>
                  <a:schemeClr val="tx1"/>
                </a:solidFill>
              </a:rPr>
              <a:t>Chers résidents, chères familles, chers membres du personnel,</a:t>
            </a:r>
          </a:p>
          <a:p>
            <a:r>
              <a:rPr lang="fr-FR" sz="1600" dirty="0">
                <a:solidFill>
                  <a:schemeClr val="tx1"/>
                </a:solidFill>
              </a:rPr>
              <a:t>C’est avec beaucoup de joie et d’enthousiasme que nous vous présentons aujourd’hui la toute première édition de la </a:t>
            </a:r>
            <a:r>
              <a:rPr lang="fr-FR" sz="1600" i="1" dirty="0">
                <a:solidFill>
                  <a:schemeClr val="tx1"/>
                </a:solidFill>
              </a:rPr>
              <a:t>Gazette de la Maison de Retraite Pasteur</a:t>
            </a:r>
            <a:r>
              <a:rPr lang="fr-FR" sz="1600" dirty="0">
                <a:solidFill>
                  <a:schemeClr val="tx1"/>
                </a:solidFill>
              </a:rPr>
              <a:t>. Cette gazette est née d’une envie simple mais essentielle : créer un espace de partage, de mémoire et de lien entre tous ceux qui font vivre notre maison au quotidien.</a:t>
            </a:r>
          </a:p>
          <a:p>
            <a:r>
              <a:rPr lang="fr-FR" sz="1600" dirty="0">
                <a:solidFill>
                  <a:schemeClr val="tx1"/>
                </a:solidFill>
              </a:rPr>
              <a:t>Au fil des pages, vous pourrez découvrir les moments forts de la vie de l’établissement, les activités proposées, les événements à venir, mais aussi des témoignages, des souvenirs, des portraits de résidents et de membres du personnel. Cette gazette se </a:t>
            </a:r>
            <a:r>
              <a:rPr lang="fr-FR" sz="1600" dirty="0" smtClean="0">
                <a:solidFill>
                  <a:schemeClr val="tx1"/>
                </a:solidFill>
              </a:rPr>
              <a:t>veut être le </a:t>
            </a:r>
            <a:r>
              <a:rPr lang="fr-FR" sz="1600" dirty="0">
                <a:solidFill>
                  <a:schemeClr val="tx1"/>
                </a:solidFill>
              </a:rPr>
              <a:t>reflet de la richesse humaine qui anime notre maison : des histoires de vie, des talents, des rires et des instants de convivialité.</a:t>
            </a:r>
          </a:p>
          <a:p>
            <a:r>
              <a:rPr lang="fr-FR" sz="1600" dirty="0">
                <a:solidFill>
                  <a:schemeClr val="tx1"/>
                </a:solidFill>
              </a:rPr>
              <a:t>Elle a également pour ambition de renforcer le lien entre les résidents, leurs proches et les équipes qui les accompagnent chaque jour avec attention et bienveillance. Chaque </a:t>
            </a:r>
            <a:r>
              <a:rPr lang="fr-FR" sz="1600" dirty="0" smtClean="0">
                <a:solidFill>
                  <a:schemeClr val="tx1"/>
                </a:solidFill>
              </a:rPr>
              <a:t>édition trimestrielle </a:t>
            </a:r>
            <a:r>
              <a:rPr lang="fr-FR" sz="1600" dirty="0">
                <a:solidFill>
                  <a:schemeClr val="tx1"/>
                </a:solidFill>
              </a:rPr>
              <a:t>sera l’occasion de mettre en lumière les initiatives, les projets et les petites joies du quotidien qui font de notre établissement un lieu de vie chaleureux.</a:t>
            </a:r>
          </a:p>
          <a:p>
            <a:r>
              <a:rPr lang="fr-FR" sz="1600" dirty="0">
                <a:solidFill>
                  <a:schemeClr val="tx1"/>
                </a:solidFill>
              </a:rPr>
              <a:t>Nous espérons que cette première édition vous apportera plaisir et curiosité, et qu’elle deviendra au fil du temps un rendez-vous attendu par tous. N’hésitez pas à partager vos idées, vos souvenirs ou vos envies de participation : cette gazette est la vôtre.</a:t>
            </a:r>
          </a:p>
          <a:p>
            <a:r>
              <a:rPr lang="fr-FR" sz="1600" dirty="0">
                <a:solidFill>
                  <a:schemeClr val="tx1"/>
                </a:solidFill>
              </a:rPr>
              <a:t>Très bonne lecture à toutes et à tous.</a:t>
            </a:r>
          </a:p>
          <a:p>
            <a:r>
              <a:rPr lang="fr-FR" sz="1600" i="1" dirty="0">
                <a:solidFill>
                  <a:schemeClr val="tx1"/>
                </a:solidFill>
              </a:rPr>
              <a:t>L’équipe de la Maison de Retraite </a:t>
            </a:r>
            <a:r>
              <a:rPr lang="fr-FR" sz="1600" i="1" dirty="0" smtClean="0">
                <a:solidFill>
                  <a:schemeClr val="tx1"/>
                </a:solidFill>
              </a:rPr>
              <a:t>Pasteur</a:t>
            </a:r>
          </a:p>
          <a:p>
            <a:endParaRPr lang="fr-FR" sz="1600" i="1" dirty="0">
              <a:solidFill>
                <a:schemeClr val="tx1"/>
              </a:solidFill>
            </a:endParaRPr>
          </a:p>
          <a:p>
            <a:endParaRPr lang="fr-FR" sz="1600" i="1" dirty="0" smtClean="0">
              <a:solidFill>
                <a:schemeClr val="tx1"/>
              </a:solidFill>
            </a:endParaRPr>
          </a:p>
          <a:p>
            <a:r>
              <a:rPr lang="fr-FR" sz="1600" i="1" dirty="0" smtClean="0">
                <a:solidFill>
                  <a:schemeClr val="tx1"/>
                </a:solidFill>
              </a:rPr>
              <a:t>Mr Armand GUILLEN (animateur résidence Pasteur)</a:t>
            </a:r>
            <a:endParaRPr lang="fr-FR" sz="1600" dirty="0">
              <a:solidFill>
                <a:schemeClr val="tx1"/>
              </a:solidFill>
            </a:endParaRPr>
          </a:p>
        </p:txBody>
      </p:sp>
      <p:sp>
        <p:nvSpPr>
          <p:cNvPr id="63" name="Rectangle 4"/>
          <p:cNvSpPr txBox="1">
            <a:spLocks noChangeArrowheads="1"/>
          </p:cNvSpPr>
          <p:nvPr/>
        </p:nvSpPr>
        <p:spPr>
          <a:xfrm>
            <a:off x="2519967" y="6187871"/>
            <a:ext cx="4679999" cy="3769789"/>
          </a:xfrm>
          <a:prstGeom prst="rect">
            <a:avLst/>
          </a:prstGeom>
        </p:spPr>
        <p:txBody>
          <a:bodyPr vert="horz" lIns="91440" tIns="45720" rIns="91440" bIns="45720" numCol="1" spcCol="18000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0" lvl="2" algn="l">
              <a:lnSpc>
                <a:spcPct val="90000"/>
              </a:lnSpc>
              <a:spcBef>
                <a:spcPts val="0"/>
              </a:spcBef>
            </a:pPr>
            <a:endParaRPr lang="fr-FR" sz="1800" dirty="0">
              <a:solidFill>
                <a:schemeClr val="tx1"/>
              </a:solidFill>
              <a:latin typeface="Arial" charset="0"/>
              <a:cs typeface="Arial" charset="0"/>
            </a:endParaRPr>
          </a:p>
        </p:txBody>
      </p:sp>
      <p:pic>
        <p:nvPicPr>
          <p:cNvPr id="64" name="Image 63"/>
          <p:cNvPicPr>
            <a:picLocks noChangeAspect="1"/>
          </p:cNvPicPr>
          <p:nvPr/>
        </p:nvPicPr>
        <p:blipFill>
          <a:blip r:embed="rId3" cstate="email">
            <a:extLst>
              <a:ext uri="{28A0092B-C50C-407E-A947-70E740481C1C}">
                <a14:useLocalDpi xmlns:a14="http://schemas.microsoft.com/office/drawing/2010/main" val="0"/>
              </a:ext>
            </a:extLst>
          </a:blip>
          <a:srcRect/>
          <a:stretch/>
        </p:blipFill>
        <p:spPr>
          <a:xfrm>
            <a:off x="3131886" y="9817422"/>
            <a:ext cx="1299078" cy="480923"/>
          </a:xfrm>
          <a:prstGeom prst="rect">
            <a:avLst/>
          </a:prstGeom>
        </p:spPr>
      </p:pic>
      <p:sp>
        <p:nvSpPr>
          <p:cNvPr id="41" name="Espace réservé de la date 3"/>
          <p:cNvSpPr>
            <a:spLocks noGrp="1"/>
          </p:cNvSpPr>
          <p:nvPr>
            <p:ph type="dt" sz="quarter" idx="10"/>
          </p:nvPr>
        </p:nvSpPr>
        <p:spPr>
          <a:xfrm>
            <a:off x="5251048" y="839719"/>
            <a:ext cx="1835999" cy="893356"/>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46800" rIns="0" bIns="46800"/>
          <a:lstStyle>
            <a:lvl1pPr>
              <a:defRPr sz="1400" b="1">
                <a:solidFill>
                  <a:schemeClr val="accent2"/>
                </a:solidFill>
                <a:latin typeface="Arial" charset="0"/>
                <a:ea typeface="ＭＳ Ｐゴシック" charset="0"/>
                <a:cs typeface="Arial" charset="0"/>
              </a:defRPr>
            </a:lvl1pPr>
            <a:lvl2pPr marL="742950" indent="-285750">
              <a:defRPr>
                <a:solidFill>
                  <a:schemeClr val="hlink"/>
                </a:solidFill>
                <a:latin typeface="Arial" charset="0"/>
                <a:ea typeface="Arial" charset="0"/>
                <a:cs typeface="Arial" charset="0"/>
              </a:defRPr>
            </a:lvl2pPr>
            <a:lvl3pPr marL="1143000" indent="-228600">
              <a:defRPr sz="1200">
                <a:solidFill>
                  <a:schemeClr val="tx1"/>
                </a:solidFill>
                <a:latin typeface="Arial" charset="0"/>
                <a:ea typeface="Arial" charset="0"/>
                <a:cs typeface="Arial" charset="0"/>
              </a:defRPr>
            </a:lvl3pPr>
            <a:lvl4pPr marL="1600200" indent="-228600">
              <a:defRPr sz="1200" b="1">
                <a:solidFill>
                  <a:schemeClr val="tx1"/>
                </a:solidFill>
                <a:latin typeface="Arial" charset="0"/>
                <a:ea typeface="Arial" charset="0"/>
                <a:cs typeface="Arial" charset="0"/>
              </a:defRPr>
            </a:lvl4pPr>
            <a:lvl5pPr marL="2057400" indent="-228600">
              <a:defRPr sz="1200" i="1">
                <a:solidFill>
                  <a:schemeClr val="tx1"/>
                </a:solidFill>
                <a:latin typeface="Arial" charset="0"/>
                <a:ea typeface="Arial" charset="0"/>
                <a:cs typeface="Arial" charset="0"/>
              </a:defRPr>
            </a:lvl5pPr>
            <a:lvl6pPr marL="2514600" indent="-228600" eaLnBrk="0" hangingPunct="0">
              <a:defRPr sz="1200" i="1">
                <a:solidFill>
                  <a:schemeClr val="tx1"/>
                </a:solidFill>
                <a:latin typeface="Arial" charset="0"/>
                <a:ea typeface="Arial" charset="0"/>
                <a:cs typeface="Arial" charset="0"/>
              </a:defRPr>
            </a:lvl6pPr>
            <a:lvl7pPr marL="2971800" indent="-228600" eaLnBrk="0" hangingPunct="0">
              <a:defRPr sz="1200" i="1">
                <a:solidFill>
                  <a:schemeClr val="tx1"/>
                </a:solidFill>
                <a:latin typeface="Arial" charset="0"/>
                <a:ea typeface="Arial" charset="0"/>
                <a:cs typeface="Arial" charset="0"/>
              </a:defRPr>
            </a:lvl7pPr>
            <a:lvl8pPr marL="3429000" indent="-228600" eaLnBrk="0" hangingPunct="0">
              <a:defRPr sz="1200" i="1">
                <a:solidFill>
                  <a:schemeClr val="tx1"/>
                </a:solidFill>
                <a:latin typeface="Arial" charset="0"/>
                <a:ea typeface="Arial" charset="0"/>
                <a:cs typeface="Arial" charset="0"/>
              </a:defRPr>
            </a:lvl8pPr>
            <a:lvl9pPr marL="3886200" indent="-228600" eaLnBrk="0" hangingPunct="0">
              <a:defRPr sz="1200" i="1">
                <a:solidFill>
                  <a:schemeClr val="tx1"/>
                </a:solidFill>
                <a:latin typeface="Arial" charset="0"/>
                <a:ea typeface="Arial" charset="0"/>
                <a:cs typeface="Arial" charset="0"/>
              </a:defRPr>
            </a:lvl9pPr>
          </a:lstStyle>
          <a:p>
            <a:pPr algn="ctr">
              <a:lnSpc>
                <a:spcPct val="80000"/>
              </a:lnSpc>
            </a:pPr>
            <a:r>
              <a:rPr lang="fr-FR" sz="2000" dirty="0">
                <a:solidFill>
                  <a:srgbClr val="755E56"/>
                </a:solidFill>
              </a:rPr>
              <a:t>1</a:t>
            </a:r>
            <a:r>
              <a:rPr lang="fr-FR" sz="2000" baseline="30000" dirty="0">
                <a:solidFill>
                  <a:srgbClr val="755E56"/>
                </a:solidFill>
              </a:rPr>
              <a:t>er</a:t>
            </a:r>
            <a:r>
              <a:rPr lang="fr-FR" sz="2000" dirty="0">
                <a:solidFill>
                  <a:srgbClr val="755E56"/>
                </a:solidFill>
              </a:rPr>
              <a:t> trimestre</a:t>
            </a:r>
          </a:p>
          <a:p>
            <a:pPr algn="ctr">
              <a:lnSpc>
                <a:spcPct val="80000"/>
              </a:lnSpc>
            </a:pPr>
            <a:r>
              <a:rPr lang="fr-FR" sz="2400" dirty="0" smtClean="0">
                <a:solidFill>
                  <a:srgbClr val="755E56"/>
                </a:solidFill>
              </a:rPr>
              <a:t>2026</a:t>
            </a:r>
            <a:endParaRPr lang="fr-FR" sz="2400" dirty="0">
              <a:solidFill>
                <a:srgbClr val="755E56"/>
              </a:solidFill>
            </a:endParaRPr>
          </a:p>
        </p:txBody>
      </p:sp>
      <p:sp>
        <p:nvSpPr>
          <p:cNvPr id="3" name="AutoShape 4" descr="Liste des fleurs de Provence emblématiques au Printemp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1030" name="Picture 6" descr="Liste des fleurs de Provence emblématiques au Printemps"/>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5667780" y="8515821"/>
            <a:ext cx="1749425" cy="13120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2754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er 22"/>
          <p:cNvGrpSpPr>
            <a:grpSpLocks noChangeAspect="1"/>
          </p:cNvGrpSpPr>
          <p:nvPr/>
        </p:nvGrpSpPr>
        <p:grpSpPr>
          <a:xfrm>
            <a:off x="591281" y="895981"/>
            <a:ext cx="854737" cy="831566"/>
            <a:chOff x="4764278" y="116651"/>
            <a:chExt cx="2725304" cy="2651424"/>
          </a:xfrm>
        </p:grpSpPr>
        <p:sp>
          <p:nvSpPr>
            <p:cNvPr id="25" name="Rectangle 24"/>
            <p:cNvSpPr/>
            <p:nvPr/>
          </p:nvSpPr>
          <p:spPr>
            <a:xfrm>
              <a:off x="4825805" y="213339"/>
              <a:ext cx="2598623" cy="2471752"/>
            </a:xfrm>
            <a:prstGeom prst="rect">
              <a:avLst/>
            </a:prstGeom>
            <a:solidFill>
              <a:srgbClr val="614E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26" name="Image 25" descr="domusVi_fondempreinte_blanc.png"/>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4764278" y="116651"/>
              <a:ext cx="2725304" cy="2651424"/>
            </a:xfrm>
            <a:prstGeom prst="rect">
              <a:avLst/>
            </a:prstGeom>
            <a:noFill/>
            <a:ln>
              <a:noFill/>
            </a:ln>
          </p:spPr>
        </p:pic>
      </p:grpSp>
      <p:pic>
        <p:nvPicPr>
          <p:cNvPr id="37" name="Image 36" descr="domusVi_fondempreinte_rouge_transparent copie.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3591563" y="10231918"/>
            <a:ext cx="379725" cy="373260"/>
          </a:xfrm>
          <a:prstGeom prst="rect">
            <a:avLst/>
          </a:prstGeom>
        </p:spPr>
      </p:pic>
      <p:sp>
        <p:nvSpPr>
          <p:cNvPr id="5" name="Espace réservé du numéro de diapositive 5"/>
          <p:cNvSpPr>
            <a:spLocks noGrp="1"/>
          </p:cNvSpPr>
          <p:nvPr>
            <p:ph type="sldNum" sz="quarter" idx="11"/>
          </p:nvPr>
        </p:nvSpPr>
        <p:spPr>
          <a:xfrm>
            <a:off x="3661657" y="10325738"/>
            <a:ext cx="239536" cy="136525"/>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rIns="0"/>
          <a:lstStyle>
            <a:lvl1pPr>
              <a:defRPr sz="2100">
                <a:solidFill>
                  <a:schemeClr val="accent1"/>
                </a:solidFill>
                <a:latin typeface="Arial" charset="0"/>
                <a:ea typeface="ＭＳ Ｐゴシック" charset="0"/>
                <a:cs typeface="Arial" charset="0"/>
              </a:defRPr>
            </a:lvl1pPr>
            <a:lvl2pPr marL="742950" indent="-285750">
              <a:defRPr sz="1200">
                <a:solidFill>
                  <a:schemeClr val="tx1"/>
                </a:solidFill>
                <a:latin typeface="Arial" charset="0"/>
                <a:ea typeface="Arial" charset="0"/>
                <a:cs typeface="Arial" charset="0"/>
              </a:defRPr>
            </a:lvl2pPr>
            <a:lvl3pPr marL="1143000" indent="-228600">
              <a:defRPr sz="1200" b="1">
                <a:solidFill>
                  <a:schemeClr val="accent2"/>
                </a:solidFill>
                <a:latin typeface="Arial" charset="0"/>
                <a:ea typeface="Arial" charset="0"/>
                <a:cs typeface="Arial" charset="0"/>
              </a:defRPr>
            </a:lvl3pPr>
            <a:lvl4pPr marL="1600200" indent="-228600">
              <a:defRPr sz="900">
                <a:solidFill>
                  <a:schemeClr val="accent1"/>
                </a:solidFill>
                <a:latin typeface="Arial" charset="0"/>
                <a:ea typeface="Arial" charset="0"/>
                <a:cs typeface="Arial" charset="0"/>
              </a:defRPr>
            </a:lvl4pPr>
            <a:lvl5pPr marL="2057400" indent="-228600">
              <a:defRPr sz="900" b="1">
                <a:solidFill>
                  <a:schemeClr val="hlink"/>
                </a:solidFill>
                <a:latin typeface="Arial" charset="0"/>
                <a:ea typeface="Arial" charset="0"/>
                <a:cs typeface="Arial" charset="0"/>
              </a:defRPr>
            </a:lvl5pPr>
            <a:lvl6pPr marL="2514600" indent="-228600" eaLnBrk="0" hangingPunct="0">
              <a:defRPr sz="900" b="1">
                <a:solidFill>
                  <a:schemeClr val="hlink"/>
                </a:solidFill>
                <a:latin typeface="Arial" charset="0"/>
                <a:ea typeface="Arial" charset="0"/>
                <a:cs typeface="Arial" charset="0"/>
              </a:defRPr>
            </a:lvl6pPr>
            <a:lvl7pPr marL="2971800" indent="-228600" eaLnBrk="0" hangingPunct="0">
              <a:defRPr sz="900" b="1">
                <a:solidFill>
                  <a:schemeClr val="hlink"/>
                </a:solidFill>
                <a:latin typeface="Arial" charset="0"/>
                <a:ea typeface="Arial" charset="0"/>
                <a:cs typeface="Arial" charset="0"/>
              </a:defRPr>
            </a:lvl7pPr>
            <a:lvl8pPr marL="3429000" indent="-228600" eaLnBrk="0" hangingPunct="0">
              <a:defRPr sz="900" b="1">
                <a:solidFill>
                  <a:schemeClr val="hlink"/>
                </a:solidFill>
                <a:latin typeface="Arial" charset="0"/>
                <a:ea typeface="Arial" charset="0"/>
                <a:cs typeface="Arial" charset="0"/>
              </a:defRPr>
            </a:lvl8pPr>
            <a:lvl9pPr marL="3886200" indent="-228600" eaLnBrk="0" hangingPunct="0">
              <a:defRPr sz="900" b="1">
                <a:solidFill>
                  <a:schemeClr val="hlink"/>
                </a:solidFill>
                <a:latin typeface="Arial" charset="0"/>
                <a:ea typeface="Arial" charset="0"/>
                <a:cs typeface="Arial" charset="0"/>
              </a:defRPr>
            </a:lvl9pPr>
          </a:lstStyle>
          <a:p>
            <a:fld id="{6B3C6223-64A3-E84D-A27C-F26B3F695F74}" type="slidenum">
              <a:rPr lang="fr-FR" sz="1400" b="1">
                <a:solidFill>
                  <a:schemeClr val="bg1"/>
                </a:solidFill>
                <a:latin typeface="Arial"/>
                <a:cs typeface="Arial"/>
              </a:rPr>
              <a:pPr/>
              <a:t>10</a:t>
            </a:fld>
            <a:endParaRPr lang="fr-FR" sz="1400" b="1" dirty="0">
              <a:solidFill>
                <a:schemeClr val="bg1"/>
              </a:solidFill>
              <a:latin typeface="Arial"/>
              <a:cs typeface="Arial"/>
            </a:endParaRPr>
          </a:p>
        </p:txBody>
      </p:sp>
      <p:pic>
        <p:nvPicPr>
          <p:cNvPr id="36" name="Image 35"/>
          <p:cNvPicPr>
            <a:picLocks noChangeAspect="1"/>
          </p:cNvPicPr>
          <p:nvPr/>
        </p:nvPicPr>
        <p:blipFill>
          <a:blip r:embed="rId4" cstate="email">
            <a:extLst>
              <a:ext uri="{28A0092B-C50C-407E-A947-70E740481C1C}">
                <a14:useLocalDpi xmlns:a14="http://schemas.microsoft.com/office/drawing/2010/main" val="0"/>
              </a:ext>
            </a:extLst>
          </a:blip>
          <a:srcRect/>
          <a:stretch/>
        </p:blipFill>
        <p:spPr>
          <a:xfrm>
            <a:off x="5847106" y="236068"/>
            <a:ext cx="1279145" cy="474425"/>
          </a:xfrm>
          <a:prstGeom prst="rect">
            <a:avLst/>
          </a:prstGeom>
        </p:spPr>
      </p:pic>
      <p:sp>
        <p:nvSpPr>
          <p:cNvPr id="29" name="Rectangle 16"/>
          <p:cNvSpPr>
            <a:spLocks noGrp="1" noChangeArrowheads="1"/>
          </p:cNvSpPr>
          <p:nvPr>
            <p:ph type="title"/>
          </p:nvPr>
        </p:nvSpPr>
        <p:spPr>
          <a:xfrm>
            <a:off x="1020573" y="1038562"/>
            <a:ext cx="5950996" cy="467999"/>
          </a:xfrm>
          <a:solidFill>
            <a:srgbClr val="604E48"/>
          </a:solidFill>
        </p:spPr>
        <p:txBody>
          <a:bodyPr lIns="180000" anchor="ctr">
            <a:noAutofit/>
          </a:bodyPr>
          <a:lstStyle/>
          <a:p>
            <a:pPr algn="l" eaLnBrk="1" hangingPunct="1"/>
            <a:r>
              <a:rPr lang="fr-FR" sz="2200" dirty="0">
                <a:solidFill>
                  <a:schemeClr val="bg1"/>
                </a:solidFill>
              </a:rPr>
              <a:t>Moment poétique</a:t>
            </a:r>
            <a:endParaRPr lang="fr-FR" sz="2200" b="1" dirty="0">
              <a:solidFill>
                <a:schemeClr val="bg1"/>
              </a:solidFill>
              <a:latin typeface="Arial"/>
              <a:cs typeface="Arial"/>
            </a:endParaRPr>
          </a:p>
        </p:txBody>
      </p:sp>
      <p:pic>
        <p:nvPicPr>
          <p:cNvPr id="2" name="Image 1" descr="pencil-160872_960_720.png"/>
          <p:cNvPicPr>
            <a:picLocks noChangeAspect="1"/>
          </p:cNvPicPr>
          <p:nvPr/>
        </p:nvPicPr>
        <p:blipFill>
          <a:blip r:embed="rId5" cstate="email">
            <a:alphaModFix/>
            <a:extLst>
              <a:ext uri="{BEBA8EAE-BF5A-486C-A8C5-ECC9F3942E4B}">
                <a14:imgProps xmlns:a14="http://schemas.microsoft.com/office/drawing/2010/main">
                  <a14:imgLayer r:embed="rId6">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3272407" y="4867983"/>
            <a:ext cx="446280" cy="446280"/>
          </a:xfrm>
          <a:prstGeom prst="rect">
            <a:avLst/>
          </a:prstGeom>
        </p:spPr>
      </p:pic>
      <p:sp>
        <p:nvSpPr>
          <p:cNvPr id="41" name="ZoneTexte 40"/>
          <p:cNvSpPr txBox="1"/>
          <p:nvPr/>
        </p:nvSpPr>
        <p:spPr>
          <a:xfrm>
            <a:off x="517779" y="2093654"/>
            <a:ext cx="6772021" cy="8125301"/>
          </a:xfrm>
          <a:prstGeom prst="rect">
            <a:avLst/>
          </a:prstGeom>
          <a:noFill/>
        </p:spPr>
        <p:txBody>
          <a:bodyPr wrap="square" rtlCol="0">
            <a:spAutoFit/>
          </a:bodyPr>
          <a:lstStyle/>
          <a:p>
            <a:r>
              <a:rPr lang="fr-FR" b="1" dirty="0"/>
              <a:t>Souvenir d’une promenade à Gréoux-les-Bains (1943)</a:t>
            </a:r>
            <a:r>
              <a:rPr lang="fr-FR" dirty="0"/>
              <a:t/>
            </a:r>
            <a:br>
              <a:rPr lang="fr-FR" dirty="0"/>
            </a:br>
            <a:r>
              <a:rPr lang="fr-FR" i="1" dirty="0" smtClean="0"/>
              <a:t>Nicole </a:t>
            </a:r>
            <a:r>
              <a:rPr lang="fr-FR" i="1" dirty="0" err="1" smtClean="0"/>
              <a:t>Feraud</a:t>
            </a:r>
            <a:endParaRPr lang="fr-FR" dirty="0"/>
          </a:p>
          <a:p>
            <a:r>
              <a:rPr lang="fr-FR" dirty="0"/>
              <a:t>Un beau jour de printemps,</a:t>
            </a:r>
            <a:br>
              <a:rPr lang="fr-FR" dirty="0"/>
            </a:br>
            <a:r>
              <a:rPr lang="fr-FR" dirty="0"/>
              <a:t>je me promenais à la campagne.</a:t>
            </a:r>
          </a:p>
          <a:p>
            <a:r>
              <a:rPr lang="fr-FR" dirty="0"/>
              <a:t>Je traversais des prairies</a:t>
            </a:r>
            <a:br>
              <a:rPr lang="fr-FR" dirty="0"/>
            </a:br>
            <a:r>
              <a:rPr lang="fr-FR" dirty="0"/>
              <a:t>remplies d’animaux,</a:t>
            </a:r>
            <a:br>
              <a:rPr lang="fr-FR" dirty="0"/>
            </a:br>
            <a:r>
              <a:rPr lang="fr-FR" dirty="0"/>
              <a:t>et je marchais sur des chemins</a:t>
            </a:r>
            <a:br>
              <a:rPr lang="fr-FR" dirty="0"/>
            </a:br>
            <a:r>
              <a:rPr lang="fr-FR" dirty="0"/>
              <a:t>embaumés de fleurs</a:t>
            </a:r>
            <a:br>
              <a:rPr lang="fr-FR" dirty="0"/>
            </a:br>
            <a:r>
              <a:rPr lang="fr-FR" dirty="0"/>
              <a:t>que je suivais</a:t>
            </a:r>
            <a:br>
              <a:rPr lang="fr-FR" dirty="0"/>
            </a:br>
            <a:r>
              <a:rPr lang="fr-FR" dirty="0"/>
              <a:t>jusqu’au village.</a:t>
            </a:r>
          </a:p>
          <a:p>
            <a:r>
              <a:rPr lang="fr-FR" dirty="0"/>
              <a:t>Au-dessus de ma tête,</a:t>
            </a:r>
            <a:br>
              <a:rPr lang="fr-FR" dirty="0"/>
            </a:br>
            <a:r>
              <a:rPr lang="fr-FR" dirty="0"/>
              <a:t>les oiseaux gazouillaient</a:t>
            </a:r>
            <a:br>
              <a:rPr lang="fr-FR" dirty="0"/>
            </a:br>
            <a:r>
              <a:rPr lang="fr-FR" dirty="0"/>
              <a:t>dans leurs nids,</a:t>
            </a:r>
            <a:br>
              <a:rPr lang="fr-FR" dirty="0"/>
            </a:br>
            <a:r>
              <a:rPr lang="fr-FR" dirty="0"/>
              <a:t>et le soleil de printemps</a:t>
            </a:r>
            <a:br>
              <a:rPr lang="fr-FR" dirty="0"/>
            </a:br>
            <a:r>
              <a:rPr lang="fr-FR" dirty="0"/>
              <a:t>rayonnait.</a:t>
            </a:r>
          </a:p>
          <a:p>
            <a:r>
              <a:rPr lang="fr-FR" dirty="0"/>
              <a:t>Les bourgeons apparaissaient,</a:t>
            </a:r>
            <a:br>
              <a:rPr lang="fr-FR" dirty="0"/>
            </a:br>
            <a:r>
              <a:rPr lang="fr-FR" dirty="0"/>
              <a:t>laissant espérer</a:t>
            </a:r>
            <a:br>
              <a:rPr lang="fr-FR" dirty="0"/>
            </a:br>
            <a:r>
              <a:rPr lang="fr-FR" dirty="0"/>
              <a:t>de belles fleurs.</a:t>
            </a:r>
          </a:p>
          <a:p>
            <a:r>
              <a:rPr lang="fr-FR" dirty="0"/>
              <a:t>Le Verdon coulait</a:t>
            </a:r>
            <a:br>
              <a:rPr lang="fr-FR" dirty="0"/>
            </a:br>
            <a:r>
              <a:rPr lang="fr-FR" dirty="0"/>
              <a:t>au cœur de la nature,</a:t>
            </a:r>
            <a:br>
              <a:rPr lang="fr-FR" dirty="0"/>
            </a:br>
            <a:r>
              <a:rPr lang="fr-FR" dirty="0"/>
              <a:t>où nageaient quelques poissons,</a:t>
            </a:r>
            <a:br>
              <a:rPr lang="fr-FR" dirty="0"/>
            </a:br>
            <a:r>
              <a:rPr lang="fr-FR" dirty="0"/>
              <a:t>dont un que j’attrapais</a:t>
            </a:r>
            <a:br>
              <a:rPr lang="fr-FR" dirty="0"/>
            </a:br>
            <a:r>
              <a:rPr lang="fr-FR" dirty="0"/>
              <a:t>dans une pièce de tissu</a:t>
            </a:r>
            <a:br>
              <a:rPr lang="fr-FR" dirty="0"/>
            </a:br>
            <a:r>
              <a:rPr lang="fr-FR" dirty="0"/>
              <a:t>afin de le déposer</a:t>
            </a:r>
            <a:br>
              <a:rPr lang="fr-FR" dirty="0"/>
            </a:br>
            <a:r>
              <a:rPr lang="fr-FR" dirty="0"/>
              <a:t>dans un bassin.</a:t>
            </a:r>
          </a:p>
          <a:p>
            <a:r>
              <a:rPr lang="fr-FR" dirty="0"/>
              <a:t>Au loin,</a:t>
            </a:r>
            <a:br>
              <a:rPr lang="fr-FR" dirty="0"/>
            </a:br>
            <a:r>
              <a:rPr lang="fr-FR" dirty="0"/>
              <a:t>les ruines du château des Templiers</a:t>
            </a:r>
            <a:br>
              <a:rPr lang="fr-FR" dirty="0"/>
            </a:br>
            <a:r>
              <a:rPr lang="fr-FR" dirty="0"/>
              <a:t>dominaient</a:t>
            </a:r>
            <a:br>
              <a:rPr lang="fr-FR" dirty="0"/>
            </a:br>
            <a:r>
              <a:rPr lang="fr-FR" dirty="0"/>
              <a:t>toute cette belle nature.</a:t>
            </a:r>
          </a:p>
        </p:txBody>
      </p:sp>
      <p:sp>
        <p:nvSpPr>
          <p:cNvPr id="15" name="Espace réservé du pied de page 4">
            <a:extLst>
              <a:ext uri="{FF2B5EF4-FFF2-40B4-BE49-F238E27FC236}">
                <a16:creationId xmlns:a16="http://schemas.microsoft.com/office/drawing/2014/main" id="{F42B9434-9D5C-4AAB-95DD-74BB73E1F977}"/>
              </a:ext>
            </a:extLst>
          </p:cNvPr>
          <p:cNvSpPr txBox="1">
            <a:spLocks/>
          </p:cNvSpPr>
          <p:nvPr/>
        </p:nvSpPr>
        <p:spPr>
          <a:xfrm>
            <a:off x="422111" y="150298"/>
            <a:ext cx="5309867" cy="704335"/>
          </a:xfrm>
          <a:prstGeom prst="rect">
            <a:avLst/>
          </a:prstGeo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lIns="0" tIns="46800" rIns="0" bIns="46800" rtlCol="0" anchor="ctr"/>
          <a:lstStyle>
            <a:defPPr>
              <a:defRPr lang="fr-FR"/>
            </a:defPPr>
            <a:lvl1pPr marL="0" algn="ctr" defTabSz="457200" rtl="0" eaLnBrk="1" latinLnBrk="0" hangingPunct="1">
              <a:defRPr sz="1400" b="1" kern="1200">
                <a:solidFill>
                  <a:schemeClr val="accent2"/>
                </a:solidFill>
                <a:latin typeface="Arial" charset="0"/>
                <a:ea typeface="ＭＳ Ｐゴシック" charset="0"/>
                <a:cs typeface="Arial" charset="0"/>
              </a:defRPr>
            </a:lvl1pPr>
            <a:lvl2pPr marL="742950" indent="-285750" algn="l" defTabSz="457200" rtl="0" eaLnBrk="1" latinLnBrk="0" hangingPunct="1">
              <a:defRPr sz="1800" kern="1200">
                <a:solidFill>
                  <a:schemeClr val="hlink"/>
                </a:solidFill>
                <a:latin typeface="Arial" charset="0"/>
                <a:ea typeface="Arial" charset="0"/>
                <a:cs typeface="Arial" charset="0"/>
              </a:defRPr>
            </a:lvl2pPr>
            <a:lvl3pPr marL="1143000" indent="-228600" algn="l" defTabSz="457200" rtl="0" eaLnBrk="1" latinLnBrk="0" hangingPunct="1">
              <a:defRPr sz="1200" kern="1200">
                <a:solidFill>
                  <a:schemeClr val="tx1"/>
                </a:solidFill>
                <a:latin typeface="Arial" charset="0"/>
                <a:ea typeface="Arial" charset="0"/>
                <a:cs typeface="Arial" charset="0"/>
              </a:defRPr>
            </a:lvl3pPr>
            <a:lvl4pPr marL="1600200" indent="-228600" algn="l" defTabSz="457200" rtl="0" eaLnBrk="1" latinLnBrk="0" hangingPunct="1">
              <a:defRPr sz="1200" b="1" kern="1200">
                <a:solidFill>
                  <a:schemeClr val="tx1"/>
                </a:solidFill>
                <a:latin typeface="Arial" charset="0"/>
                <a:ea typeface="Arial" charset="0"/>
                <a:cs typeface="Arial" charset="0"/>
              </a:defRPr>
            </a:lvl4pPr>
            <a:lvl5pPr marL="2057400" indent="-228600" algn="l" defTabSz="457200" rtl="0" eaLnBrk="1" latinLnBrk="0" hangingPunct="1">
              <a:defRPr sz="1200" i="1" kern="1200">
                <a:solidFill>
                  <a:schemeClr val="tx1"/>
                </a:solidFill>
                <a:latin typeface="Arial" charset="0"/>
                <a:ea typeface="Arial" charset="0"/>
                <a:cs typeface="Arial" charset="0"/>
              </a:defRPr>
            </a:lvl5pPr>
            <a:lvl6pPr marL="2514600" indent="-228600" algn="l" defTabSz="457200" rtl="0" eaLnBrk="0" latinLnBrk="0" hangingPunct="0">
              <a:defRPr sz="1200" i="1" kern="1200">
                <a:solidFill>
                  <a:schemeClr val="tx1"/>
                </a:solidFill>
                <a:latin typeface="Arial" charset="0"/>
                <a:ea typeface="Arial" charset="0"/>
                <a:cs typeface="Arial" charset="0"/>
              </a:defRPr>
            </a:lvl6pPr>
            <a:lvl7pPr marL="2971800" indent="-228600" algn="l" defTabSz="457200" rtl="0" eaLnBrk="0" latinLnBrk="0" hangingPunct="0">
              <a:defRPr sz="1200" i="1" kern="1200">
                <a:solidFill>
                  <a:schemeClr val="tx1"/>
                </a:solidFill>
                <a:latin typeface="Arial" charset="0"/>
                <a:ea typeface="Arial" charset="0"/>
                <a:cs typeface="Arial" charset="0"/>
              </a:defRPr>
            </a:lvl7pPr>
            <a:lvl8pPr marL="3429000" indent="-228600" algn="l" defTabSz="457200" rtl="0" eaLnBrk="0" latinLnBrk="0" hangingPunct="0">
              <a:defRPr sz="1200" i="1" kern="1200">
                <a:solidFill>
                  <a:schemeClr val="tx1"/>
                </a:solidFill>
                <a:latin typeface="Arial" charset="0"/>
                <a:ea typeface="Arial" charset="0"/>
                <a:cs typeface="Arial" charset="0"/>
              </a:defRPr>
            </a:lvl8pPr>
            <a:lvl9pPr marL="3886200" indent="-228600" algn="l" defTabSz="457200" rtl="0" eaLnBrk="0" latinLnBrk="0" hangingPunct="0">
              <a:defRPr sz="1200" i="1" kern="1200">
                <a:solidFill>
                  <a:schemeClr val="tx1"/>
                </a:solidFill>
                <a:latin typeface="Arial" charset="0"/>
                <a:ea typeface="Arial" charset="0"/>
                <a:cs typeface="Arial" charset="0"/>
              </a:defRPr>
            </a:lvl9pPr>
          </a:lstStyle>
          <a:p>
            <a:pPr algn="l"/>
            <a:r>
              <a:rPr lang="fr-FR" sz="1800" dirty="0">
                <a:solidFill>
                  <a:srgbClr val="755E56"/>
                </a:solidFill>
              </a:rPr>
              <a:t>Journal interne de la Résidence </a:t>
            </a:r>
          </a:p>
        </p:txBody>
      </p:sp>
    </p:spTree>
    <p:extLst>
      <p:ext uri="{BB962C8B-B14F-4D97-AF65-F5344CB8AC3E}">
        <p14:creationId xmlns:p14="http://schemas.microsoft.com/office/powerpoint/2010/main" val="4024816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6651D2EA-D21F-4EB2-8AB1-5B5607DF9442}"/>
              </a:ext>
            </a:extLst>
          </p:cNvPr>
          <p:cNvPicPr>
            <a:picLocks noChangeAspect="1"/>
          </p:cNvPicPr>
          <p:nvPr/>
        </p:nvPicPr>
        <p:blipFill>
          <a:blip r:embed="rId2"/>
          <a:stretch>
            <a:fillRect/>
          </a:stretch>
        </p:blipFill>
        <p:spPr>
          <a:xfrm>
            <a:off x="1650506" y="1395862"/>
            <a:ext cx="4901784" cy="7451205"/>
          </a:xfrm>
          <a:prstGeom prst="rect">
            <a:avLst/>
          </a:prstGeom>
        </p:spPr>
      </p:pic>
      <p:grpSp>
        <p:nvGrpSpPr>
          <p:cNvPr id="38" name="Grouper 37"/>
          <p:cNvGrpSpPr>
            <a:grpSpLocks noChangeAspect="1"/>
          </p:cNvGrpSpPr>
          <p:nvPr/>
        </p:nvGrpSpPr>
        <p:grpSpPr>
          <a:xfrm>
            <a:off x="146635" y="839828"/>
            <a:ext cx="854737" cy="831566"/>
            <a:chOff x="4764278" y="116651"/>
            <a:chExt cx="2725304" cy="2651424"/>
          </a:xfrm>
        </p:grpSpPr>
        <p:sp>
          <p:nvSpPr>
            <p:cNvPr id="40" name="Rectangle 39"/>
            <p:cNvSpPr/>
            <p:nvPr/>
          </p:nvSpPr>
          <p:spPr>
            <a:xfrm>
              <a:off x="4825805" y="213339"/>
              <a:ext cx="2598623" cy="2471752"/>
            </a:xfrm>
            <a:prstGeom prst="rect">
              <a:avLst/>
            </a:prstGeom>
            <a:solidFill>
              <a:srgbClr val="614E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41" name="Image 40" descr="domusVi_fondempreinte_blanc.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4764278" y="116651"/>
              <a:ext cx="2725304" cy="2651424"/>
            </a:xfrm>
            <a:prstGeom prst="rect">
              <a:avLst/>
            </a:prstGeom>
            <a:noFill/>
            <a:ln>
              <a:noFill/>
            </a:ln>
          </p:spPr>
        </p:pic>
      </p:grpSp>
      <p:pic>
        <p:nvPicPr>
          <p:cNvPr id="37" name="Image 36" descr="domusVi_fondempreinte_rouge_transparent copie.png"/>
          <p:cNvPicPr>
            <a:picLocks noChangeAspect="1"/>
          </p:cNvPicPr>
          <p:nvPr/>
        </p:nvPicPr>
        <p:blipFill rotWithShape="1">
          <a:blip r:embed="rId4" cstate="email">
            <a:extLst>
              <a:ext uri="{28A0092B-C50C-407E-A947-70E740481C1C}">
                <a14:useLocalDpi xmlns:a14="http://schemas.microsoft.com/office/drawing/2010/main" val="0"/>
              </a:ext>
            </a:extLst>
          </a:blip>
          <a:srcRect/>
          <a:stretch/>
        </p:blipFill>
        <p:spPr>
          <a:xfrm>
            <a:off x="3591563" y="10231918"/>
            <a:ext cx="379725" cy="373260"/>
          </a:xfrm>
          <a:prstGeom prst="rect">
            <a:avLst/>
          </a:prstGeom>
        </p:spPr>
      </p:pic>
      <p:sp>
        <p:nvSpPr>
          <p:cNvPr id="5" name="Espace réservé du numéro de diapositive 5"/>
          <p:cNvSpPr>
            <a:spLocks noGrp="1"/>
          </p:cNvSpPr>
          <p:nvPr>
            <p:ph type="sldNum" sz="quarter" idx="11"/>
          </p:nvPr>
        </p:nvSpPr>
        <p:spPr>
          <a:xfrm>
            <a:off x="3661657" y="10325738"/>
            <a:ext cx="239536" cy="136525"/>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rIns="0"/>
          <a:lstStyle>
            <a:lvl1pPr>
              <a:defRPr sz="2100">
                <a:solidFill>
                  <a:schemeClr val="accent1"/>
                </a:solidFill>
                <a:latin typeface="Arial" charset="0"/>
                <a:ea typeface="ＭＳ Ｐゴシック" charset="0"/>
                <a:cs typeface="Arial" charset="0"/>
              </a:defRPr>
            </a:lvl1pPr>
            <a:lvl2pPr marL="742950" indent="-285750">
              <a:defRPr sz="1200">
                <a:solidFill>
                  <a:schemeClr val="tx1"/>
                </a:solidFill>
                <a:latin typeface="Arial" charset="0"/>
                <a:ea typeface="Arial" charset="0"/>
                <a:cs typeface="Arial" charset="0"/>
              </a:defRPr>
            </a:lvl2pPr>
            <a:lvl3pPr marL="1143000" indent="-228600">
              <a:defRPr sz="1200" b="1">
                <a:solidFill>
                  <a:schemeClr val="accent2"/>
                </a:solidFill>
                <a:latin typeface="Arial" charset="0"/>
                <a:ea typeface="Arial" charset="0"/>
                <a:cs typeface="Arial" charset="0"/>
              </a:defRPr>
            </a:lvl3pPr>
            <a:lvl4pPr marL="1600200" indent="-228600">
              <a:defRPr sz="900">
                <a:solidFill>
                  <a:schemeClr val="accent1"/>
                </a:solidFill>
                <a:latin typeface="Arial" charset="0"/>
                <a:ea typeface="Arial" charset="0"/>
                <a:cs typeface="Arial" charset="0"/>
              </a:defRPr>
            </a:lvl4pPr>
            <a:lvl5pPr marL="2057400" indent="-228600">
              <a:defRPr sz="900" b="1">
                <a:solidFill>
                  <a:schemeClr val="hlink"/>
                </a:solidFill>
                <a:latin typeface="Arial" charset="0"/>
                <a:ea typeface="Arial" charset="0"/>
                <a:cs typeface="Arial" charset="0"/>
              </a:defRPr>
            </a:lvl5pPr>
            <a:lvl6pPr marL="2514600" indent="-228600" eaLnBrk="0" hangingPunct="0">
              <a:defRPr sz="900" b="1">
                <a:solidFill>
                  <a:schemeClr val="hlink"/>
                </a:solidFill>
                <a:latin typeface="Arial" charset="0"/>
                <a:ea typeface="Arial" charset="0"/>
                <a:cs typeface="Arial" charset="0"/>
              </a:defRPr>
            </a:lvl6pPr>
            <a:lvl7pPr marL="2971800" indent="-228600" eaLnBrk="0" hangingPunct="0">
              <a:defRPr sz="900" b="1">
                <a:solidFill>
                  <a:schemeClr val="hlink"/>
                </a:solidFill>
                <a:latin typeface="Arial" charset="0"/>
                <a:ea typeface="Arial" charset="0"/>
                <a:cs typeface="Arial" charset="0"/>
              </a:defRPr>
            </a:lvl7pPr>
            <a:lvl8pPr marL="3429000" indent="-228600" eaLnBrk="0" hangingPunct="0">
              <a:defRPr sz="900" b="1">
                <a:solidFill>
                  <a:schemeClr val="hlink"/>
                </a:solidFill>
                <a:latin typeface="Arial" charset="0"/>
                <a:ea typeface="Arial" charset="0"/>
                <a:cs typeface="Arial" charset="0"/>
              </a:defRPr>
            </a:lvl8pPr>
            <a:lvl9pPr marL="3886200" indent="-228600" eaLnBrk="0" hangingPunct="0">
              <a:defRPr sz="900" b="1">
                <a:solidFill>
                  <a:schemeClr val="hlink"/>
                </a:solidFill>
                <a:latin typeface="Arial" charset="0"/>
                <a:ea typeface="Arial" charset="0"/>
                <a:cs typeface="Arial" charset="0"/>
              </a:defRPr>
            </a:lvl9pPr>
          </a:lstStyle>
          <a:p>
            <a:fld id="{6B3C6223-64A3-E84D-A27C-F26B3F695F74}" type="slidenum">
              <a:rPr lang="fr-FR" sz="1400" b="1">
                <a:solidFill>
                  <a:schemeClr val="bg1"/>
                </a:solidFill>
                <a:latin typeface="Arial"/>
                <a:cs typeface="Arial"/>
              </a:rPr>
              <a:pPr/>
              <a:t>11</a:t>
            </a:fld>
            <a:endParaRPr lang="fr-FR" sz="1400" b="1" dirty="0">
              <a:solidFill>
                <a:schemeClr val="bg1"/>
              </a:solidFill>
              <a:latin typeface="Arial"/>
              <a:cs typeface="Arial"/>
            </a:endParaRPr>
          </a:p>
        </p:txBody>
      </p:sp>
      <p:pic>
        <p:nvPicPr>
          <p:cNvPr id="36" name="Image 35"/>
          <p:cNvPicPr>
            <a:picLocks noChangeAspect="1"/>
          </p:cNvPicPr>
          <p:nvPr/>
        </p:nvPicPr>
        <p:blipFill>
          <a:blip r:embed="rId5" cstate="email">
            <a:extLst>
              <a:ext uri="{28A0092B-C50C-407E-A947-70E740481C1C}">
                <a14:useLocalDpi xmlns:a14="http://schemas.microsoft.com/office/drawing/2010/main" val="0"/>
              </a:ext>
            </a:extLst>
          </a:blip>
          <a:srcRect/>
          <a:stretch/>
        </p:blipFill>
        <p:spPr>
          <a:xfrm>
            <a:off x="5847106" y="236068"/>
            <a:ext cx="1279145" cy="474425"/>
          </a:xfrm>
          <a:prstGeom prst="rect">
            <a:avLst/>
          </a:prstGeom>
        </p:spPr>
      </p:pic>
      <p:sp>
        <p:nvSpPr>
          <p:cNvPr id="29" name="Rectangle 16"/>
          <p:cNvSpPr>
            <a:spLocks noGrp="1" noChangeArrowheads="1"/>
          </p:cNvSpPr>
          <p:nvPr>
            <p:ph type="title"/>
          </p:nvPr>
        </p:nvSpPr>
        <p:spPr>
          <a:xfrm>
            <a:off x="361425" y="1011090"/>
            <a:ext cx="6840000" cy="467999"/>
          </a:xfrm>
          <a:solidFill>
            <a:srgbClr val="604E48"/>
          </a:solidFill>
        </p:spPr>
        <p:txBody>
          <a:bodyPr lIns="180000" anchor="ctr">
            <a:noAutofit/>
          </a:bodyPr>
          <a:lstStyle/>
          <a:p>
            <a:pPr algn="l" eaLnBrk="1" hangingPunct="1"/>
            <a:r>
              <a:rPr lang="fr-FR" sz="2200" b="1" dirty="0">
                <a:solidFill>
                  <a:schemeClr val="bg1"/>
                </a:solidFill>
                <a:latin typeface="Arial"/>
                <a:cs typeface="Arial"/>
              </a:rPr>
              <a:t>Mots Mêlés </a:t>
            </a:r>
          </a:p>
        </p:txBody>
      </p:sp>
      <p:sp>
        <p:nvSpPr>
          <p:cNvPr id="22" name="ZoneTexte 21"/>
          <p:cNvSpPr txBox="1"/>
          <p:nvPr/>
        </p:nvSpPr>
        <p:spPr>
          <a:xfrm>
            <a:off x="561023" y="8936771"/>
            <a:ext cx="6640402" cy="1132618"/>
          </a:xfrm>
          <a:prstGeom prst="rect">
            <a:avLst/>
          </a:prstGeom>
          <a:noFill/>
          <a:ln>
            <a:noFill/>
          </a:ln>
        </p:spPr>
        <p:txBody>
          <a:bodyPr wrap="square" rtlCol="0">
            <a:spAutoFit/>
          </a:bodyPr>
          <a:lstStyle/>
          <a:p>
            <a:pPr>
              <a:lnSpc>
                <a:spcPct val="90000"/>
              </a:lnSpc>
              <a:spcAft>
                <a:spcPts val="400"/>
              </a:spcAft>
            </a:pPr>
            <a:r>
              <a:rPr lang="fr-FR" sz="1600" dirty="0">
                <a:solidFill>
                  <a:srgbClr val="C50B34"/>
                </a:solidFill>
                <a:latin typeface="Arial"/>
                <a:cs typeface="Arial"/>
              </a:rPr>
              <a:t>Retrouvez Le mot mystère :</a:t>
            </a:r>
          </a:p>
          <a:p>
            <a:pPr>
              <a:lnSpc>
                <a:spcPct val="90000"/>
              </a:lnSpc>
              <a:spcAft>
                <a:spcPts val="400"/>
              </a:spcAft>
            </a:pPr>
            <a:endParaRPr lang="fr-FR" sz="1600" dirty="0">
              <a:solidFill>
                <a:srgbClr val="C50B34"/>
              </a:solidFill>
              <a:latin typeface="Arial"/>
              <a:cs typeface="Arial"/>
            </a:endParaRPr>
          </a:p>
          <a:p>
            <a:pPr>
              <a:lnSpc>
                <a:spcPct val="90000"/>
              </a:lnSpc>
              <a:spcAft>
                <a:spcPts val="400"/>
              </a:spcAft>
            </a:pPr>
            <a:endParaRPr lang="fr-FR" sz="1600" dirty="0">
              <a:solidFill>
                <a:srgbClr val="C50B34"/>
              </a:solidFill>
              <a:latin typeface="Arial"/>
              <a:cs typeface="Arial"/>
            </a:endParaRPr>
          </a:p>
          <a:p>
            <a:pPr>
              <a:lnSpc>
                <a:spcPct val="90000"/>
              </a:lnSpc>
              <a:spcAft>
                <a:spcPts val="400"/>
              </a:spcAft>
            </a:pPr>
            <a:r>
              <a:rPr lang="fr-FR" sz="1600" dirty="0">
                <a:solidFill>
                  <a:srgbClr val="C50B34"/>
                </a:solidFill>
                <a:latin typeface="Arial"/>
                <a:cs typeface="Arial"/>
              </a:rPr>
              <a:t> </a:t>
            </a:r>
            <a:endParaRPr lang="fr-FR" sz="1600" dirty="0"/>
          </a:p>
        </p:txBody>
      </p:sp>
      <p:sp>
        <p:nvSpPr>
          <p:cNvPr id="15" name="Espace réservé du pied de page 4">
            <a:extLst>
              <a:ext uri="{FF2B5EF4-FFF2-40B4-BE49-F238E27FC236}">
                <a16:creationId xmlns:a16="http://schemas.microsoft.com/office/drawing/2014/main" id="{AFB41A05-11AE-4614-975F-32D3DFCBAF6F}"/>
              </a:ext>
            </a:extLst>
          </p:cNvPr>
          <p:cNvSpPr txBox="1">
            <a:spLocks/>
          </p:cNvSpPr>
          <p:nvPr/>
        </p:nvSpPr>
        <p:spPr>
          <a:xfrm>
            <a:off x="422111" y="150298"/>
            <a:ext cx="5309867" cy="704335"/>
          </a:xfrm>
          <a:prstGeom prst="rect">
            <a:avLst/>
          </a:prstGeo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lIns="0" tIns="46800" rIns="0" bIns="46800" rtlCol="0" anchor="ctr"/>
          <a:lstStyle>
            <a:defPPr>
              <a:defRPr lang="fr-FR"/>
            </a:defPPr>
            <a:lvl1pPr marL="0" algn="ctr" defTabSz="457200" rtl="0" eaLnBrk="1" latinLnBrk="0" hangingPunct="1">
              <a:defRPr sz="1400" b="1" kern="1200">
                <a:solidFill>
                  <a:schemeClr val="accent2"/>
                </a:solidFill>
                <a:latin typeface="Arial" charset="0"/>
                <a:ea typeface="ＭＳ Ｐゴシック" charset="0"/>
                <a:cs typeface="Arial" charset="0"/>
              </a:defRPr>
            </a:lvl1pPr>
            <a:lvl2pPr marL="742950" indent="-285750" algn="l" defTabSz="457200" rtl="0" eaLnBrk="1" latinLnBrk="0" hangingPunct="1">
              <a:defRPr sz="1800" kern="1200">
                <a:solidFill>
                  <a:schemeClr val="hlink"/>
                </a:solidFill>
                <a:latin typeface="Arial" charset="0"/>
                <a:ea typeface="Arial" charset="0"/>
                <a:cs typeface="Arial" charset="0"/>
              </a:defRPr>
            </a:lvl2pPr>
            <a:lvl3pPr marL="1143000" indent="-228600" algn="l" defTabSz="457200" rtl="0" eaLnBrk="1" latinLnBrk="0" hangingPunct="1">
              <a:defRPr sz="1200" kern="1200">
                <a:solidFill>
                  <a:schemeClr val="tx1"/>
                </a:solidFill>
                <a:latin typeface="Arial" charset="0"/>
                <a:ea typeface="Arial" charset="0"/>
                <a:cs typeface="Arial" charset="0"/>
              </a:defRPr>
            </a:lvl3pPr>
            <a:lvl4pPr marL="1600200" indent="-228600" algn="l" defTabSz="457200" rtl="0" eaLnBrk="1" latinLnBrk="0" hangingPunct="1">
              <a:defRPr sz="1200" b="1" kern="1200">
                <a:solidFill>
                  <a:schemeClr val="tx1"/>
                </a:solidFill>
                <a:latin typeface="Arial" charset="0"/>
                <a:ea typeface="Arial" charset="0"/>
                <a:cs typeface="Arial" charset="0"/>
              </a:defRPr>
            </a:lvl4pPr>
            <a:lvl5pPr marL="2057400" indent="-228600" algn="l" defTabSz="457200" rtl="0" eaLnBrk="1" latinLnBrk="0" hangingPunct="1">
              <a:defRPr sz="1200" i="1" kern="1200">
                <a:solidFill>
                  <a:schemeClr val="tx1"/>
                </a:solidFill>
                <a:latin typeface="Arial" charset="0"/>
                <a:ea typeface="Arial" charset="0"/>
                <a:cs typeface="Arial" charset="0"/>
              </a:defRPr>
            </a:lvl5pPr>
            <a:lvl6pPr marL="2514600" indent="-228600" algn="l" defTabSz="457200" rtl="0" eaLnBrk="0" latinLnBrk="0" hangingPunct="0">
              <a:defRPr sz="1200" i="1" kern="1200">
                <a:solidFill>
                  <a:schemeClr val="tx1"/>
                </a:solidFill>
                <a:latin typeface="Arial" charset="0"/>
                <a:ea typeface="Arial" charset="0"/>
                <a:cs typeface="Arial" charset="0"/>
              </a:defRPr>
            </a:lvl6pPr>
            <a:lvl7pPr marL="2971800" indent="-228600" algn="l" defTabSz="457200" rtl="0" eaLnBrk="0" latinLnBrk="0" hangingPunct="0">
              <a:defRPr sz="1200" i="1" kern="1200">
                <a:solidFill>
                  <a:schemeClr val="tx1"/>
                </a:solidFill>
                <a:latin typeface="Arial" charset="0"/>
                <a:ea typeface="Arial" charset="0"/>
                <a:cs typeface="Arial" charset="0"/>
              </a:defRPr>
            </a:lvl7pPr>
            <a:lvl8pPr marL="3429000" indent="-228600" algn="l" defTabSz="457200" rtl="0" eaLnBrk="0" latinLnBrk="0" hangingPunct="0">
              <a:defRPr sz="1200" i="1" kern="1200">
                <a:solidFill>
                  <a:schemeClr val="tx1"/>
                </a:solidFill>
                <a:latin typeface="Arial" charset="0"/>
                <a:ea typeface="Arial" charset="0"/>
                <a:cs typeface="Arial" charset="0"/>
              </a:defRPr>
            </a:lvl8pPr>
            <a:lvl9pPr marL="3886200" indent="-228600" algn="l" defTabSz="457200" rtl="0" eaLnBrk="0" latinLnBrk="0" hangingPunct="0">
              <a:defRPr sz="1200" i="1" kern="1200">
                <a:solidFill>
                  <a:schemeClr val="tx1"/>
                </a:solidFill>
                <a:latin typeface="Arial" charset="0"/>
                <a:ea typeface="Arial" charset="0"/>
                <a:cs typeface="Arial" charset="0"/>
              </a:defRPr>
            </a:lvl9pPr>
          </a:lstStyle>
          <a:p>
            <a:pPr algn="l"/>
            <a:r>
              <a:rPr lang="fr-FR" sz="1800" dirty="0">
                <a:solidFill>
                  <a:srgbClr val="755E56"/>
                </a:solidFill>
              </a:rPr>
              <a:t>Journal interne de la Résidence </a:t>
            </a:r>
          </a:p>
        </p:txBody>
      </p:sp>
      <p:pic>
        <p:nvPicPr>
          <p:cNvPr id="9" name="Image 8">
            <a:extLst>
              <a:ext uri="{FF2B5EF4-FFF2-40B4-BE49-F238E27FC236}">
                <a16:creationId xmlns:a16="http://schemas.microsoft.com/office/drawing/2014/main" id="{6E414D28-CE50-45B9-B883-4BEC3B9C1206}"/>
              </a:ext>
            </a:extLst>
          </p:cNvPr>
          <p:cNvPicPr>
            <a:picLocks noChangeAspect="1"/>
          </p:cNvPicPr>
          <p:nvPr/>
        </p:nvPicPr>
        <p:blipFill>
          <a:blip r:embed="rId6"/>
          <a:stretch>
            <a:fillRect/>
          </a:stretch>
        </p:blipFill>
        <p:spPr>
          <a:xfrm>
            <a:off x="1823332" y="9231839"/>
            <a:ext cx="4825288" cy="837550"/>
          </a:xfrm>
          <a:prstGeom prst="rect">
            <a:avLst/>
          </a:prstGeom>
        </p:spPr>
      </p:pic>
    </p:spTree>
    <p:extLst>
      <p:ext uri="{BB962C8B-B14F-4D97-AF65-F5344CB8AC3E}">
        <p14:creationId xmlns:p14="http://schemas.microsoft.com/office/powerpoint/2010/main" val="39847259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er 37"/>
          <p:cNvGrpSpPr>
            <a:grpSpLocks noChangeAspect="1"/>
          </p:cNvGrpSpPr>
          <p:nvPr/>
        </p:nvGrpSpPr>
        <p:grpSpPr>
          <a:xfrm>
            <a:off x="146635" y="839828"/>
            <a:ext cx="854737" cy="831566"/>
            <a:chOff x="4764278" y="116651"/>
            <a:chExt cx="2725304" cy="2651424"/>
          </a:xfrm>
        </p:grpSpPr>
        <p:sp>
          <p:nvSpPr>
            <p:cNvPr id="40" name="Rectangle 39"/>
            <p:cNvSpPr/>
            <p:nvPr/>
          </p:nvSpPr>
          <p:spPr>
            <a:xfrm>
              <a:off x="4825805" y="213339"/>
              <a:ext cx="2598623" cy="2471752"/>
            </a:xfrm>
            <a:prstGeom prst="rect">
              <a:avLst/>
            </a:prstGeom>
            <a:solidFill>
              <a:srgbClr val="614E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41" name="Image 40" descr="domusVi_fondempreinte_blanc.png"/>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4764278" y="116651"/>
              <a:ext cx="2725304" cy="2651424"/>
            </a:xfrm>
            <a:prstGeom prst="rect">
              <a:avLst/>
            </a:prstGeom>
            <a:noFill/>
            <a:ln>
              <a:noFill/>
            </a:ln>
          </p:spPr>
        </p:pic>
      </p:grpSp>
      <p:pic>
        <p:nvPicPr>
          <p:cNvPr id="37" name="Image 36" descr="domusVi_fondempreinte_rouge_transparent copie.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3591563" y="10231918"/>
            <a:ext cx="379725" cy="373260"/>
          </a:xfrm>
          <a:prstGeom prst="rect">
            <a:avLst/>
          </a:prstGeom>
        </p:spPr>
      </p:pic>
      <p:sp>
        <p:nvSpPr>
          <p:cNvPr id="5" name="Espace réservé du numéro de diapositive 5"/>
          <p:cNvSpPr>
            <a:spLocks noGrp="1"/>
          </p:cNvSpPr>
          <p:nvPr>
            <p:ph type="sldNum" sz="quarter" idx="11"/>
          </p:nvPr>
        </p:nvSpPr>
        <p:spPr>
          <a:xfrm>
            <a:off x="3661657" y="10325738"/>
            <a:ext cx="239536" cy="136525"/>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rIns="0"/>
          <a:lstStyle>
            <a:lvl1pPr>
              <a:defRPr sz="2100">
                <a:solidFill>
                  <a:schemeClr val="accent1"/>
                </a:solidFill>
                <a:latin typeface="Arial" charset="0"/>
                <a:ea typeface="ＭＳ Ｐゴシック" charset="0"/>
                <a:cs typeface="Arial" charset="0"/>
              </a:defRPr>
            </a:lvl1pPr>
            <a:lvl2pPr marL="742950" indent="-285750">
              <a:defRPr sz="1200">
                <a:solidFill>
                  <a:schemeClr val="tx1"/>
                </a:solidFill>
                <a:latin typeface="Arial" charset="0"/>
                <a:ea typeface="Arial" charset="0"/>
                <a:cs typeface="Arial" charset="0"/>
              </a:defRPr>
            </a:lvl2pPr>
            <a:lvl3pPr marL="1143000" indent="-228600">
              <a:defRPr sz="1200" b="1">
                <a:solidFill>
                  <a:schemeClr val="accent2"/>
                </a:solidFill>
                <a:latin typeface="Arial" charset="0"/>
                <a:ea typeface="Arial" charset="0"/>
                <a:cs typeface="Arial" charset="0"/>
              </a:defRPr>
            </a:lvl3pPr>
            <a:lvl4pPr marL="1600200" indent="-228600">
              <a:defRPr sz="900">
                <a:solidFill>
                  <a:schemeClr val="accent1"/>
                </a:solidFill>
                <a:latin typeface="Arial" charset="0"/>
                <a:ea typeface="Arial" charset="0"/>
                <a:cs typeface="Arial" charset="0"/>
              </a:defRPr>
            </a:lvl4pPr>
            <a:lvl5pPr marL="2057400" indent="-228600">
              <a:defRPr sz="900" b="1">
                <a:solidFill>
                  <a:schemeClr val="hlink"/>
                </a:solidFill>
                <a:latin typeface="Arial" charset="0"/>
                <a:ea typeface="Arial" charset="0"/>
                <a:cs typeface="Arial" charset="0"/>
              </a:defRPr>
            </a:lvl5pPr>
            <a:lvl6pPr marL="2514600" indent="-228600" eaLnBrk="0" hangingPunct="0">
              <a:defRPr sz="900" b="1">
                <a:solidFill>
                  <a:schemeClr val="hlink"/>
                </a:solidFill>
                <a:latin typeface="Arial" charset="0"/>
                <a:ea typeface="Arial" charset="0"/>
                <a:cs typeface="Arial" charset="0"/>
              </a:defRPr>
            </a:lvl6pPr>
            <a:lvl7pPr marL="2971800" indent="-228600" eaLnBrk="0" hangingPunct="0">
              <a:defRPr sz="900" b="1">
                <a:solidFill>
                  <a:schemeClr val="hlink"/>
                </a:solidFill>
                <a:latin typeface="Arial" charset="0"/>
                <a:ea typeface="Arial" charset="0"/>
                <a:cs typeface="Arial" charset="0"/>
              </a:defRPr>
            </a:lvl7pPr>
            <a:lvl8pPr marL="3429000" indent="-228600" eaLnBrk="0" hangingPunct="0">
              <a:defRPr sz="900" b="1">
                <a:solidFill>
                  <a:schemeClr val="hlink"/>
                </a:solidFill>
                <a:latin typeface="Arial" charset="0"/>
                <a:ea typeface="Arial" charset="0"/>
                <a:cs typeface="Arial" charset="0"/>
              </a:defRPr>
            </a:lvl8pPr>
            <a:lvl9pPr marL="3886200" indent="-228600" eaLnBrk="0" hangingPunct="0">
              <a:defRPr sz="900" b="1">
                <a:solidFill>
                  <a:schemeClr val="hlink"/>
                </a:solidFill>
                <a:latin typeface="Arial" charset="0"/>
                <a:ea typeface="Arial" charset="0"/>
                <a:cs typeface="Arial" charset="0"/>
              </a:defRPr>
            </a:lvl9pPr>
          </a:lstStyle>
          <a:p>
            <a:fld id="{6B3C6223-64A3-E84D-A27C-F26B3F695F74}" type="slidenum">
              <a:rPr lang="fr-FR" sz="1400" b="1">
                <a:solidFill>
                  <a:schemeClr val="bg1"/>
                </a:solidFill>
                <a:latin typeface="Arial"/>
                <a:cs typeface="Arial"/>
              </a:rPr>
              <a:pPr/>
              <a:t>12</a:t>
            </a:fld>
            <a:endParaRPr lang="fr-FR" sz="1400" b="1" dirty="0">
              <a:solidFill>
                <a:schemeClr val="bg1"/>
              </a:solidFill>
              <a:latin typeface="Arial"/>
              <a:cs typeface="Arial"/>
            </a:endParaRPr>
          </a:p>
        </p:txBody>
      </p:sp>
      <p:pic>
        <p:nvPicPr>
          <p:cNvPr id="36" name="Image 35"/>
          <p:cNvPicPr>
            <a:picLocks noChangeAspect="1"/>
          </p:cNvPicPr>
          <p:nvPr/>
        </p:nvPicPr>
        <p:blipFill>
          <a:blip r:embed="rId4" cstate="email">
            <a:extLst>
              <a:ext uri="{28A0092B-C50C-407E-A947-70E740481C1C}">
                <a14:useLocalDpi xmlns:a14="http://schemas.microsoft.com/office/drawing/2010/main" val="0"/>
              </a:ext>
            </a:extLst>
          </a:blip>
          <a:srcRect/>
          <a:stretch/>
        </p:blipFill>
        <p:spPr>
          <a:xfrm>
            <a:off x="5847106" y="236068"/>
            <a:ext cx="1279145" cy="474425"/>
          </a:xfrm>
          <a:prstGeom prst="rect">
            <a:avLst/>
          </a:prstGeom>
        </p:spPr>
      </p:pic>
      <p:sp>
        <p:nvSpPr>
          <p:cNvPr id="29" name="Rectangle 16"/>
          <p:cNvSpPr>
            <a:spLocks noGrp="1" noChangeArrowheads="1"/>
          </p:cNvSpPr>
          <p:nvPr>
            <p:ph type="title"/>
          </p:nvPr>
        </p:nvSpPr>
        <p:spPr>
          <a:xfrm>
            <a:off x="361425" y="1011090"/>
            <a:ext cx="6840000" cy="467999"/>
          </a:xfrm>
          <a:solidFill>
            <a:srgbClr val="604E48"/>
          </a:solidFill>
        </p:spPr>
        <p:txBody>
          <a:bodyPr lIns="180000" anchor="ctr">
            <a:noAutofit/>
          </a:bodyPr>
          <a:lstStyle/>
          <a:p>
            <a:pPr algn="l" eaLnBrk="1" hangingPunct="1"/>
            <a:r>
              <a:rPr lang="fr-FR" sz="2200" b="1" dirty="0">
                <a:solidFill>
                  <a:schemeClr val="bg1"/>
                </a:solidFill>
                <a:latin typeface="Arial"/>
                <a:cs typeface="Arial"/>
              </a:rPr>
              <a:t>Sudoku</a:t>
            </a:r>
          </a:p>
        </p:txBody>
      </p:sp>
      <p:pic>
        <p:nvPicPr>
          <p:cNvPr id="2" name="Image 1" descr="pencil-160872_960_720.png"/>
          <p:cNvPicPr>
            <a:picLocks noChangeAspect="1"/>
          </p:cNvPicPr>
          <p:nvPr/>
        </p:nvPicPr>
        <p:blipFill>
          <a:blip r:embed="rId5" cstate="email">
            <a:alphaModFix/>
            <a:extLst>
              <a:ext uri="{BEBA8EAE-BF5A-486C-A8C5-ECC9F3942E4B}">
                <a14:imgProps xmlns:a14="http://schemas.microsoft.com/office/drawing/2010/main">
                  <a14:imgLayer r:embed="rId6">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3272407" y="4867983"/>
            <a:ext cx="446280" cy="446280"/>
          </a:xfrm>
          <a:prstGeom prst="rect">
            <a:avLst/>
          </a:prstGeom>
        </p:spPr>
      </p:pic>
      <p:pic>
        <p:nvPicPr>
          <p:cNvPr id="4" name="Image 3" descr="icn-areas-documentos.png"/>
          <p:cNvPicPr>
            <a:picLocks noChangeAspect="1"/>
          </p:cNvPicPr>
          <p:nvPr/>
        </p:nvPicPr>
        <p:blipFill>
          <a:blip r:embed="rId7" cstate="email">
            <a:extLst>
              <a:ext uri="{BEBA8EAE-BF5A-486C-A8C5-ECC9F3942E4B}">
                <a14:imgProps xmlns:a14="http://schemas.microsoft.com/office/drawing/2010/main">
                  <a14:imgLayer r:embed="rId8">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2065672" y="4792465"/>
            <a:ext cx="540877" cy="540877"/>
          </a:xfrm>
          <a:prstGeom prst="rect">
            <a:avLst/>
          </a:prstGeom>
        </p:spPr>
      </p:pic>
      <p:sp>
        <p:nvSpPr>
          <p:cNvPr id="16" name="Espace réservé du pied de page 4">
            <a:extLst>
              <a:ext uri="{FF2B5EF4-FFF2-40B4-BE49-F238E27FC236}">
                <a16:creationId xmlns:a16="http://schemas.microsoft.com/office/drawing/2014/main" id="{E4D8A588-388D-4423-B789-543627C623EC}"/>
              </a:ext>
            </a:extLst>
          </p:cNvPr>
          <p:cNvSpPr txBox="1">
            <a:spLocks/>
          </p:cNvSpPr>
          <p:nvPr/>
        </p:nvSpPr>
        <p:spPr>
          <a:xfrm>
            <a:off x="422111" y="150298"/>
            <a:ext cx="5309867" cy="704335"/>
          </a:xfrm>
          <a:prstGeom prst="rect">
            <a:avLst/>
          </a:prstGeo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lIns="0" tIns="46800" rIns="0" bIns="46800" rtlCol="0" anchor="ctr"/>
          <a:lstStyle>
            <a:defPPr>
              <a:defRPr lang="fr-FR"/>
            </a:defPPr>
            <a:lvl1pPr marL="0" algn="ctr" defTabSz="457200" rtl="0" eaLnBrk="1" latinLnBrk="0" hangingPunct="1">
              <a:defRPr sz="1400" b="1" kern="1200">
                <a:solidFill>
                  <a:schemeClr val="accent2"/>
                </a:solidFill>
                <a:latin typeface="Arial" charset="0"/>
                <a:ea typeface="ＭＳ Ｐゴシック" charset="0"/>
                <a:cs typeface="Arial" charset="0"/>
              </a:defRPr>
            </a:lvl1pPr>
            <a:lvl2pPr marL="742950" indent="-285750" algn="l" defTabSz="457200" rtl="0" eaLnBrk="1" latinLnBrk="0" hangingPunct="1">
              <a:defRPr sz="1800" kern="1200">
                <a:solidFill>
                  <a:schemeClr val="hlink"/>
                </a:solidFill>
                <a:latin typeface="Arial" charset="0"/>
                <a:ea typeface="Arial" charset="0"/>
                <a:cs typeface="Arial" charset="0"/>
              </a:defRPr>
            </a:lvl2pPr>
            <a:lvl3pPr marL="1143000" indent="-228600" algn="l" defTabSz="457200" rtl="0" eaLnBrk="1" latinLnBrk="0" hangingPunct="1">
              <a:defRPr sz="1200" kern="1200">
                <a:solidFill>
                  <a:schemeClr val="tx1"/>
                </a:solidFill>
                <a:latin typeface="Arial" charset="0"/>
                <a:ea typeface="Arial" charset="0"/>
                <a:cs typeface="Arial" charset="0"/>
              </a:defRPr>
            </a:lvl3pPr>
            <a:lvl4pPr marL="1600200" indent="-228600" algn="l" defTabSz="457200" rtl="0" eaLnBrk="1" latinLnBrk="0" hangingPunct="1">
              <a:defRPr sz="1200" b="1" kern="1200">
                <a:solidFill>
                  <a:schemeClr val="tx1"/>
                </a:solidFill>
                <a:latin typeface="Arial" charset="0"/>
                <a:ea typeface="Arial" charset="0"/>
                <a:cs typeface="Arial" charset="0"/>
              </a:defRPr>
            </a:lvl4pPr>
            <a:lvl5pPr marL="2057400" indent="-228600" algn="l" defTabSz="457200" rtl="0" eaLnBrk="1" latinLnBrk="0" hangingPunct="1">
              <a:defRPr sz="1200" i="1" kern="1200">
                <a:solidFill>
                  <a:schemeClr val="tx1"/>
                </a:solidFill>
                <a:latin typeface="Arial" charset="0"/>
                <a:ea typeface="Arial" charset="0"/>
                <a:cs typeface="Arial" charset="0"/>
              </a:defRPr>
            </a:lvl5pPr>
            <a:lvl6pPr marL="2514600" indent="-228600" algn="l" defTabSz="457200" rtl="0" eaLnBrk="0" latinLnBrk="0" hangingPunct="0">
              <a:defRPr sz="1200" i="1" kern="1200">
                <a:solidFill>
                  <a:schemeClr val="tx1"/>
                </a:solidFill>
                <a:latin typeface="Arial" charset="0"/>
                <a:ea typeface="Arial" charset="0"/>
                <a:cs typeface="Arial" charset="0"/>
              </a:defRPr>
            </a:lvl6pPr>
            <a:lvl7pPr marL="2971800" indent="-228600" algn="l" defTabSz="457200" rtl="0" eaLnBrk="0" latinLnBrk="0" hangingPunct="0">
              <a:defRPr sz="1200" i="1" kern="1200">
                <a:solidFill>
                  <a:schemeClr val="tx1"/>
                </a:solidFill>
                <a:latin typeface="Arial" charset="0"/>
                <a:ea typeface="Arial" charset="0"/>
                <a:cs typeface="Arial" charset="0"/>
              </a:defRPr>
            </a:lvl7pPr>
            <a:lvl8pPr marL="3429000" indent="-228600" algn="l" defTabSz="457200" rtl="0" eaLnBrk="0" latinLnBrk="0" hangingPunct="0">
              <a:defRPr sz="1200" i="1" kern="1200">
                <a:solidFill>
                  <a:schemeClr val="tx1"/>
                </a:solidFill>
                <a:latin typeface="Arial" charset="0"/>
                <a:ea typeface="Arial" charset="0"/>
                <a:cs typeface="Arial" charset="0"/>
              </a:defRPr>
            </a:lvl8pPr>
            <a:lvl9pPr marL="3886200" indent="-228600" algn="l" defTabSz="457200" rtl="0" eaLnBrk="0" latinLnBrk="0" hangingPunct="0">
              <a:defRPr sz="1200" i="1" kern="1200">
                <a:solidFill>
                  <a:schemeClr val="tx1"/>
                </a:solidFill>
                <a:latin typeface="Arial" charset="0"/>
                <a:ea typeface="Arial" charset="0"/>
                <a:cs typeface="Arial" charset="0"/>
              </a:defRPr>
            </a:lvl9pPr>
          </a:lstStyle>
          <a:p>
            <a:pPr algn="l"/>
            <a:r>
              <a:rPr lang="fr-FR" sz="1800" dirty="0">
                <a:solidFill>
                  <a:srgbClr val="755E56"/>
                </a:solidFill>
              </a:rPr>
              <a:t>Journal interne de la Résidence </a:t>
            </a:r>
          </a:p>
        </p:txBody>
      </p:sp>
      <p:pic>
        <p:nvPicPr>
          <p:cNvPr id="7" name="Image 6">
            <a:extLst>
              <a:ext uri="{FF2B5EF4-FFF2-40B4-BE49-F238E27FC236}">
                <a16:creationId xmlns:a16="http://schemas.microsoft.com/office/drawing/2014/main" id="{902EB4D3-C3AA-464D-88B0-0A08592F2889}"/>
              </a:ext>
            </a:extLst>
          </p:cNvPr>
          <p:cNvPicPr>
            <a:picLocks noChangeAspect="1"/>
          </p:cNvPicPr>
          <p:nvPr/>
        </p:nvPicPr>
        <p:blipFill>
          <a:blip r:embed="rId9"/>
          <a:stretch>
            <a:fillRect/>
          </a:stretch>
        </p:blipFill>
        <p:spPr>
          <a:xfrm>
            <a:off x="962465" y="2113000"/>
            <a:ext cx="6017645" cy="5996678"/>
          </a:xfrm>
          <a:prstGeom prst="rect">
            <a:avLst/>
          </a:prstGeom>
        </p:spPr>
      </p:pic>
    </p:spTree>
    <p:extLst>
      <p:ext uri="{BB962C8B-B14F-4D97-AF65-F5344CB8AC3E}">
        <p14:creationId xmlns:p14="http://schemas.microsoft.com/office/powerpoint/2010/main" val="4429175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er 37"/>
          <p:cNvGrpSpPr>
            <a:grpSpLocks noChangeAspect="1"/>
          </p:cNvGrpSpPr>
          <p:nvPr/>
        </p:nvGrpSpPr>
        <p:grpSpPr>
          <a:xfrm>
            <a:off x="146635" y="839828"/>
            <a:ext cx="854737" cy="831566"/>
            <a:chOff x="4764278" y="116651"/>
            <a:chExt cx="2725304" cy="2651424"/>
          </a:xfrm>
        </p:grpSpPr>
        <p:sp>
          <p:nvSpPr>
            <p:cNvPr id="40" name="Rectangle 39"/>
            <p:cNvSpPr/>
            <p:nvPr/>
          </p:nvSpPr>
          <p:spPr>
            <a:xfrm>
              <a:off x="4825805" y="213339"/>
              <a:ext cx="2598623" cy="2471752"/>
            </a:xfrm>
            <a:prstGeom prst="rect">
              <a:avLst/>
            </a:prstGeom>
            <a:solidFill>
              <a:srgbClr val="614E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41" name="Image 40" descr="domusVi_fondempreinte_blanc.png"/>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4764278" y="116651"/>
              <a:ext cx="2725304" cy="2651424"/>
            </a:xfrm>
            <a:prstGeom prst="rect">
              <a:avLst/>
            </a:prstGeom>
            <a:noFill/>
            <a:ln>
              <a:noFill/>
            </a:ln>
          </p:spPr>
        </p:pic>
      </p:grpSp>
      <p:pic>
        <p:nvPicPr>
          <p:cNvPr id="37" name="Image 36" descr="domusVi_fondempreinte_rouge_transparent copie.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3591563" y="10231918"/>
            <a:ext cx="379725" cy="373260"/>
          </a:xfrm>
          <a:prstGeom prst="rect">
            <a:avLst/>
          </a:prstGeom>
        </p:spPr>
      </p:pic>
      <p:sp>
        <p:nvSpPr>
          <p:cNvPr id="5" name="Espace réservé du numéro de diapositive 5"/>
          <p:cNvSpPr>
            <a:spLocks noGrp="1"/>
          </p:cNvSpPr>
          <p:nvPr>
            <p:ph type="sldNum" sz="quarter" idx="11"/>
          </p:nvPr>
        </p:nvSpPr>
        <p:spPr>
          <a:xfrm>
            <a:off x="3661657" y="10325738"/>
            <a:ext cx="239536" cy="136525"/>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rIns="0"/>
          <a:lstStyle>
            <a:lvl1pPr>
              <a:defRPr sz="2100">
                <a:solidFill>
                  <a:schemeClr val="accent1"/>
                </a:solidFill>
                <a:latin typeface="Arial" charset="0"/>
                <a:ea typeface="ＭＳ Ｐゴシック" charset="0"/>
                <a:cs typeface="Arial" charset="0"/>
              </a:defRPr>
            </a:lvl1pPr>
            <a:lvl2pPr marL="742950" indent="-285750">
              <a:defRPr sz="1200">
                <a:solidFill>
                  <a:schemeClr val="tx1"/>
                </a:solidFill>
                <a:latin typeface="Arial" charset="0"/>
                <a:ea typeface="Arial" charset="0"/>
                <a:cs typeface="Arial" charset="0"/>
              </a:defRPr>
            </a:lvl2pPr>
            <a:lvl3pPr marL="1143000" indent="-228600">
              <a:defRPr sz="1200" b="1">
                <a:solidFill>
                  <a:schemeClr val="accent2"/>
                </a:solidFill>
                <a:latin typeface="Arial" charset="0"/>
                <a:ea typeface="Arial" charset="0"/>
                <a:cs typeface="Arial" charset="0"/>
              </a:defRPr>
            </a:lvl3pPr>
            <a:lvl4pPr marL="1600200" indent="-228600">
              <a:defRPr sz="900">
                <a:solidFill>
                  <a:schemeClr val="accent1"/>
                </a:solidFill>
                <a:latin typeface="Arial" charset="0"/>
                <a:ea typeface="Arial" charset="0"/>
                <a:cs typeface="Arial" charset="0"/>
              </a:defRPr>
            </a:lvl4pPr>
            <a:lvl5pPr marL="2057400" indent="-228600">
              <a:defRPr sz="900" b="1">
                <a:solidFill>
                  <a:schemeClr val="hlink"/>
                </a:solidFill>
                <a:latin typeface="Arial" charset="0"/>
                <a:ea typeface="Arial" charset="0"/>
                <a:cs typeface="Arial" charset="0"/>
              </a:defRPr>
            </a:lvl5pPr>
            <a:lvl6pPr marL="2514600" indent="-228600" eaLnBrk="0" hangingPunct="0">
              <a:defRPr sz="900" b="1">
                <a:solidFill>
                  <a:schemeClr val="hlink"/>
                </a:solidFill>
                <a:latin typeface="Arial" charset="0"/>
                <a:ea typeface="Arial" charset="0"/>
                <a:cs typeface="Arial" charset="0"/>
              </a:defRPr>
            </a:lvl6pPr>
            <a:lvl7pPr marL="2971800" indent="-228600" eaLnBrk="0" hangingPunct="0">
              <a:defRPr sz="900" b="1">
                <a:solidFill>
                  <a:schemeClr val="hlink"/>
                </a:solidFill>
                <a:latin typeface="Arial" charset="0"/>
                <a:ea typeface="Arial" charset="0"/>
                <a:cs typeface="Arial" charset="0"/>
              </a:defRPr>
            </a:lvl7pPr>
            <a:lvl8pPr marL="3429000" indent="-228600" eaLnBrk="0" hangingPunct="0">
              <a:defRPr sz="900" b="1">
                <a:solidFill>
                  <a:schemeClr val="hlink"/>
                </a:solidFill>
                <a:latin typeface="Arial" charset="0"/>
                <a:ea typeface="Arial" charset="0"/>
                <a:cs typeface="Arial" charset="0"/>
              </a:defRPr>
            </a:lvl8pPr>
            <a:lvl9pPr marL="3886200" indent="-228600" eaLnBrk="0" hangingPunct="0">
              <a:defRPr sz="900" b="1">
                <a:solidFill>
                  <a:schemeClr val="hlink"/>
                </a:solidFill>
                <a:latin typeface="Arial" charset="0"/>
                <a:ea typeface="Arial" charset="0"/>
                <a:cs typeface="Arial" charset="0"/>
              </a:defRPr>
            </a:lvl9pPr>
          </a:lstStyle>
          <a:p>
            <a:fld id="{6B3C6223-64A3-E84D-A27C-F26B3F695F74}" type="slidenum">
              <a:rPr lang="fr-FR" sz="1400" b="1">
                <a:solidFill>
                  <a:schemeClr val="bg1"/>
                </a:solidFill>
                <a:latin typeface="Arial"/>
                <a:cs typeface="Arial"/>
              </a:rPr>
              <a:pPr/>
              <a:t>13</a:t>
            </a:fld>
            <a:endParaRPr lang="fr-FR" sz="1400" b="1" dirty="0">
              <a:solidFill>
                <a:schemeClr val="bg1"/>
              </a:solidFill>
              <a:latin typeface="Arial"/>
              <a:cs typeface="Arial"/>
            </a:endParaRPr>
          </a:p>
        </p:txBody>
      </p:sp>
      <p:pic>
        <p:nvPicPr>
          <p:cNvPr id="36" name="Image 35"/>
          <p:cNvPicPr>
            <a:picLocks noChangeAspect="1"/>
          </p:cNvPicPr>
          <p:nvPr/>
        </p:nvPicPr>
        <p:blipFill>
          <a:blip r:embed="rId4" cstate="email">
            <a:extLst>
              <a:ext uri="{28A0092B-C50C-407E-A947-70E740481C1C}">
                <a14:useLocalDpi xmlns:a14="http://schemas.microsoft.com/office/drawing/2010/main" val="0"/>
              </a:ext>
            </a:extLst>
          </a:blip>
          <a:srcRect/>
          <a:stretch/>
        </p:blipFill>
        <p:spPr>
          <a:xfrm>
            <a:off x="5847106" y="236068"/>
            <a:ext cx="1279145" cy="474425"/>
          </a:xfrm>
          <a:prstGeom prst="rect">
            <a:avLst/>
          </a:prstGeom>
        </p:spPr>
      </p:pic>
      <p:sp>
        <p:nvSpPr>
          <p:cNvPr id="29" name="Rectangle 16"/>
          <p:cNvSpPr>
            <a:spLocks noGrp="1" noChangeArrowheads="1"/>
          </p:cNvSpPr>
          <p:nvPr>
            <p:ph type="title"/>
          </p:nvPr>
        </p:nvSpPr>
        <p:spPr>
          <a:xfrm>
            <a:off x="361425" y="1011090"/>
            <a:ext cx="6840000" cy="467999"/>
          </a:xfrm>
          <a:solidFill>
            <a:srgbClr val="604E48"/>
          </a:solidFill>
        </p:spPr>
        <p:txBody>
          <a:bodyPr lIns="180000" anchor="ctr">
            <a:noAutofit/>
          </a:bodyPr>
          <a:lstStyle/>
          <a:p>
            <a:pPr algn="l" eaLnBrk="1" hangingPunct="1"/>
            <a:r>
              <a:rPr lang="fr-FR" sz="2200" b="1" dirty="0">
                <a:solidFill>
                  <a:schemeClr val="bg1"/>
                </a:solidFill>
                <a:latin typeface="Arial"/>
                <a:cs typeface="Arial"/>
              </a:rPr>
              <a:t>Solutions des jeux</a:t>
            </a:r>
          </a:p>
        </p:txBody>
      </p:sp>
      <p:pic>
        <p:nvPicPr>
          <p:cNvPr id="2" name="Image 1" descr="pencil-160872_960_720.png"/>
          <p:cNvPicPr>
            <a:picLocks noChangeAspect="1"/>
          </p:cNvPicPr>
          <p:nvPr/>
        </p:nvPicPr>
        <p:blipFill>
          <a:blip r:embed="rId5" cstate="email">
            <a:alphaModFix/>
            <a:extLst>
              <a:ext uri="{BEBA8EAE-BF5A-486C-A8C5-ECC9F3942E4B}">
                <a14:imgProps xmlns:a14="http://schemas.microsoft.com/office/drawing/2010/main">
                  <a14:imgLayer r:embed="rId6">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3272407" y="4867983"/>
            <a:ext cx="446280" cy="446280"/>
          </a:xfrm>
          <a:prstGeom prst="rect">
            <a:avLst/>
          </a:prstGeom>
        </p:spPr>
      </p:pic>
      <p:sp>
        <p:nvSpPr>
          <p:cNvPr id="16" name="Espace réservé du pied de page 4">
            <a:extLst>
              <a:ext uri="{FF2B5EF4-FFF2-40B4-BE49-F238E27FC236}">
                <a16:creationId xmlns:a16="http://schemas.microsoft.com/office/drawing/2014/main" id="{A26911DF-CCAC-45A8-A380-BD283BA7435D}"/>
              </a:ext>
            </a:extLst>
          </p:cNvPr>
          <p:cNvSpPr txBox="1">
            <a:spLocks/>
          </p:cNvSpPr>
          <p:nvPr/>
        </p:nvSpPr>
        <p:spPr>
          <a:xfrm>
            <a:off x="422111" y="150298"/>
            <a:ext cx="5309867" cy="704335"/>
          </a:xfrm>
          <a:prstGeom prst="rect">
            <a:avLst/>
          </a:prstGeo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lIns="0" tIns="46800" rIns="0" bIns="46800" rtlCol="0" anchor="ctr"/>
          <a:lstStyle>
            <a:defPPr>
              <a:defRPr lang="fr-FR"/>
            </a:defPPr>
            <a:lvl1pPr marL="0" algn="ctr" defTabSz="457200" rtl="0" eaLnBrk="1" latinLnBrk="0" hangingPunct="1">
              <a:defRPr sz="1400" b="1" kern="1200">
                <a:solidFill>
                  <a:schemeClr val="accent2"/>
                </a:solidFill>
                <a:latin typeface="Arial" charset="0"/>
                <a:ea typeface="ＭＳ Ｐゴシック" charset="0"/>
                <a:cs typeface="Arial" charset="0"/>
              </a:defRPr>
            </a:lvl1pPr>
            <a:lvl2pPr marL="742950" indent="-285750" algn="l" defTabSz="457200" rtl="0" eaLnBrk="1" latinLnBrk="0" hangingPunct="1">
              <a:defRPr sz="1800" kern="1200">
                <a:solidFill>
                  <a:schemeClr val="hlink"/>
                </a:solidFill>
                <a:latin typeface="Arial" charset="0"/>
                <a:ea typeface="Arial" charset="0"/>
                <a:cs typeface="Arial" charset="0"/>
              </a:defRPr>
            </a:lvl2pPr>
            <a:lvl3pPr marL="1143000" indent="-228600" algn="l" defTabSz="457200" rtl="0" eaLnBrk="1" latinLnBrk="0" hangingPunct="1">
              <a:defRPr sz="1200" kern="1200">
                <a:solidFill>
                  <a:schemeClr val="tx1"/>
                </a:solidFill>
                <a:latin typeface="Arial" charset="0"/>
                <a:ea typeface="Arial" charset="0"/>
                <a:cs typeface="Arial" charset="0"/>
              </a:defRPr>
            </a:lvl3pPr>
            <a:lvl4pPr marL="1600200" indent="-228600" algn="l" defTabSz="457200" rtl="0" eaLnBrk="1" latinLnBrk="0" hangingPunct="1">
              <a:defRPr sz="1200" b="1" kern="1200">
                <a:solidFill>
                  <a:schemeClr val="tx1"/>
                </a:solidFill>
                <a:latin typeface="Arial" charset="0"/>
                <a:ea typeface="Arial" charset="0"/>
                <a:cs typeface="Arial" charset="0"/>
              </a:defRPr>
            </a:lvl4pPr>
            <a:lvl5pPr marL="2057400" indent="-228600" algn="l" defTabSz="457200" rtl="0" eaLnBrk="1" latinLnBrk="0" hangingPunct="1">
              <a:defRPr sz="1200" i="1" kern="1200">
                <a:solidFill>
                  <a:schemeClr val="tx1"/>
                </a:solidFill>
                <a:latin typeface="Arial" charset="0"/>
                <a:ea typeface="Arial" charset="0"/>
                <a:cs typeface="Arial" charset="0"/>
              </a:defRPr>
            </a:lvl5pPr>
            <a:lvl6pPr marL="2514600" indent="-228600" algn="l" defTabSz="457200" rtl="0" eaLnBrk="0" latinLnBrk="0" hangingPunct="0">
              <a:defRPr sz="1200" i="1" kern="1200">
                <a:solidFill>
                  <a:schemeClr val="tx1"/>
                </a:solidFill>
                <a:latin typeface="Arial" charset="0"/>
                <a:ea typeface="Arial" charset="0"/>
                <a:cs typeface="Arial" charset="0"/>
              </a:defRPr>
            </a:lvl6pPr>
            <a:lvl7pPr marL="2971800" indent="-228600" algn="l" defTabSz="457200" rtl="0" eaLnBrk="0" latinLnBrk="0" hangingPunct="0">
              <a:defRPr sz="1200" i="1" kern="1200">
                <a:solidFill>
                  <a:schemeClr val="tx1"/>
                </a:solidFill>
                <a:latin typeface="Arial" charset="0"/>
                <a:ea typeface="Arial" charset="0"/>
                <a:cs typeface="Arial" charset="0"/>
              </a:defRPr>
            </a:lvl7pPr>
            <a:lvl8pPr marL="3429000" indent="-228600" algn="l" defTabSz="457200" rtl="0" eaLnBrk="0" latinLnBrk="0" hangingPunct="0">
              <a:defRPr sz="1200" i="1" kern="1200">
                <a:solidFill>
                  <a:schemeClr val="tx1"/>
                </a:solidFill>
                <a:latin typeface="Arial" charset="0"/>
                <a:ea typeface="Arial" charset="0"/>
                <a:cs typeface="Arial" charset="0"/>
              </a:defRPr>
            </a:lvl8pPr>
            <a:lvl9pPr marL="3886200" indent="-228600" algn="l" defTabSz="457200" rtl="0" eaLnBrk="0" latinLnBrk="0" hangingPunct="0">
              <a:defRPr sz="1200" i="1" kern="1200">
                <a:solidFill>
                  <a:schemeClr val="tx1"/>
                </a:solidFill>
                <a:latin typeface="Arial" charset="0"/>
                <a:ea typeface="Arial" charset="0"/>
                <a:cs typeface="Arial" charset="0"/>
              </a:defRPr>
            </a:lvl9pPr>
          </a:lstStyle>
          <a:p>
            <a:pPr algn="l"/>
            <a:r>
              <a:rPr lang="fr-FR" sz="1800" dirty="0">
                <a:solidFill>
                  <a:srgbClr val="755E56"/>
                </a:solidFill>
              </a:rPr>
              <a:t>Journal interne de la Résidence </a:t>
            </a:r>
          </a:p>
        </p:txBody>
      </p:sp>
      <p:pic>
        <p:nvPicPr>
          <p:cNvPr id="9" name="Image 8">
            <a:extLst>
              <a:ext uri="{FF2B5EF4-FFF2-40B4-BE49-F238E27FC236}">
                <a16:creationId xmlns:a16="http://schemas.microsoft.com/office/drawing/2014/main" id="{6CE5F34C-BE16-48DD-B0F0-2551363DD753}"/>
              </a:ext>
            </a:extLst>
          </p:cNvPr>
          <p:cNvPicPr>
            <a:picLocks noChangeAspect="1"/>
          </p:cNvPicPr>
          <p:nvPr/>
        </p:nvPicPr>
        <p:blipFill>
          <a:blip r:embed="rId7"/>
          <a:stretch>
            <a:fillRect/>
          </a:stretch>
        </p:blipFill>
        <p:spPr>
          <a:xfrm>
            <a:off x="1057275" y="3414292"/>
            <a:ext cx="5448300" cy="5438775"/>
          </a:xfrm>
          <a:prstGeom prst="rect">
            <a:avLst/>
          </a:prstGeom>
        </p:spPr>
      </p:pic>
      <p:sp>
        <p:nvSpPr>
          <p:cNvPr id="17" name="ZoneTexte 16">
            <a:extLst>
              <a:ext uri="{FF2B5EF4-FFF2-40B4-BE49-F238E27FC236}">
                <a16:creationId xmlns:a16="http://schemas.microsoft.com/office/drawing/2014/main" id="{6907A669-F3A2-4261-B273-4E2AD33F9C5C}"/>
              </a:ext>
            </a:extLst>
          </p:cNvPr>
          <p:cNvSpPr txBox="1"/>
          <p:nvPr/>
        </p:nvSpPr>
        <p:spPr>
          <a:xfrm>
            <a:off x="1142330" y="2184031"/>
            <a:ext cx="5152713" cy="461665"/>
          </a:xfrm>
          <a:prstGeom prst="rect">
            <a:avLst/>
          </a:prstGeom>
          <a:noFill/>
        </p:spPr>
        <p:txBody>
          <a:bodyPr wrap="square" rtlCol="0">
            <a:spAutoFit/>
          </a:bodyPr>
          <a:lstStyle/>
          <a:p>
            <a:r>
              <a:rPr lang="fr-FR" sz="2400" dirty="0">
                <a:latin typeface="Arial" panose="020B0604020202020204" pitchFamily="34" charset="0"/>
                <a:cs typeface="Arial" panose="020B0604020202020204" pitchFamily="34" charset="0"/>
              </a:rPr>
              <a:t>Le mot-mystère est : </a:t>
            </a:r>
            <a:r>
              <a:rPr lang="fr-FR" sz="2400" b="1" dirty="0">
                <a:latin typeface="Arial" panose="020B0604020202020204" pitchFamily="34" charset="0"/>
                <a:cs typeface="Arial" panose="020B0604020202020204" pitchFamily="34" charset="0"/>
              </a:rPr>
              <a:t>SAXOPHONE </a:t>
            </a:r>
          </a:p>
        </p:txBody>
      </p:sp>
    </p:spTree>
    <p:extLst>
      <p:ext uri="{BB962C8B-B14F-4D97-AF65-F5344CB8AC3E}">
        <p14:creationId xmlns:p14="http://schemas.microsoft.com/office/powerpoint/2010/main" val="1641663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Image 36" descr="domusVi_fondempreinte_rouge_transparent copie.png"/>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3591563" y="10231918"/>
            <a:ext cx="379725" cy="373260"/>
          </a:xfrm>
          <a:prstGeom prst="rect">
            <a:avLst/>
          </a:prstGeom>
        </p:spPr>
      </p:pic>
      <p:sp>
        <p:nvSpPr>
          <p:cNvPr id="5" name="Espace réservé du numéro de diapositive 5"/>
          <p:cNvSpPr>
            <a:spLocks noGrp="1"/>
          </p:cNvSpPr>
          <p:nvPr>
            <p:ph type="sldNum" sz="quarter" idx="11"/>
          </p:nvPr>
        </p:nvSpPr>
        <p:spPr>
          <a:xfrm>
            <a:off x="3661657" y="10325738"/>
            <a:ext cx="239536" cy="136525"/>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rIns="0"/>
          <a:lstStyle>
            <a:lvl1pPr>
              <a:defRPr sz="2100">
                <a:solidFill>
                  <a:schemeClr val="accent1"/>
                </a:solidFill>
                <a:latin typeface="Arial" charset="0"/>
                <a:ea typeface="ＭＳ Ｐゴシック" charset="0"/>
                <a:cs typeface="Arial" charset="0"/>
              </a:defRPr>
            </a:lvl1pPr>
            <a:lvl2pPr marL="742950" indent="-285750">
              <a:defRPr sz="1200">
                <a:solidFill>
                  <a:schemeClr val="tx1"/>
                </a:solidFill>
                <a:latin typeface="Arial" charset="0"/>
                <a:ea typeface="Arial" charset="0"/>
                <a:cs typeface="Arial" charset="0"/>
              </a:defRPr>
            </a:lvl2pPr>
            <a:lvl3pPr marL="1143000" indent="-228600">
              <a:defRPr sz="1200" b="1">
                <a:solidFill>
                  <a:schemeClr val="accent2"/>
                </a:solidFill>
                <a:latin typeface="Arial" charset="0"/>
                <a:ea typeface="Arial" charset="0"/>
                <a:cs typeface="Arial" charset="0"/>
              </a:defRPr>
            </a:lvl3pPr>
            <a:lvl4pPr marL="1600200" indent="-228600">
              <a:defRPr sz="900">
                <a:solidFill>
                  <a:schemeClr val="accent1"/>
                </a:solidFill>
                <a:latin typeface="Arial" charset="0"/>
                <a:ea typeface="Arial" charset="0"/>
                <a:cs typeface="Arial" charset="0"/>
              </a:defRPr>
            </a:lvl4pPr>
            <a:lvl5pPr marL="2057400" indent="-228600">
              <a:defRPr sz="900" b="1">
                <a:solidFill>
                  <a:schemeClr val="hlink"/>
                </a:solidFill>
                <a:latin typeface="Arial" charset="0"/>
                <a:ea typeface="Arial" charset="0"/>
                <a:cs typeface="Arial" charset="0"/>
              </a:defRPr>
            </a:lvl5pPr>
            <a:lvl6pPr marL="2514600" indent="-228600" eaLnBrk="0" hangingPunct="0">
              <a:defRPr sz="900" b="1">
                <a:solidFill>
                  <a:schemeClr val="hlink"/>
                </a:solidFill>
                <a:latin typeface="Arial" charset="0"/>
                <a:ea typeface="Arial" charset="0"/>
                <a:cs typeface="Arial" charset="0"/>
              </a:defRPr>
            </a:lvl6pPr>
            <a:lvl7pPr marL="2971800" indent="-228600" eaLnBrk="0" hangingPunct="0">
              <a:defRPr sz="900" b="1">
                <a:solidFill>
                  <a:schemeClr val="hlink"/>
                </a:solidFill>
                <a:latin typeface="Arial" charset="0"/>
                <a:ea typeface="Arial" charset="0"/>
                <a:cs typeface="Arial" charset="0"/>
              </a:defRPr>
            </a:lvl7pPr>
            <a:lvl8pPr marL="3429000" indent="-228600" eaLnBrk="0" hangingPunct="0">
              <a:defRPr sz="900" b="1">
                <a:solidFill>
                  <a:schemeClr val="hlink"/>
                </a:solidFill>
                <a:latin typeface="Arial" charset="0"/>
                <a:ea typeface="Arial" charset="0"/>
                <a:cs typeface="Arial" charset="0"/>
              </a:defRPr>
            </a:lvl8pPr>
            <a:lvl9pPr marL="3886200" indent="-228600" eaLnBrk="0" hangingPunct="0">
              <a:defRPr sz="900" b="1">
                <a:solidFill>
                  <a:schemeClr val="hlink"/>
                </a:solidFill>
                <a:latin typeface="Arial" charset="0"/>
                <a:ea typeface="Arial" charset="0"/>
                <a:cs typeface="Arial" charset="0"/>
              </a:defRPr>
            </a:lvl9pPr>
          </a:lstStyle>
          <a:p>
            <a:fld id="{6B3C6223-64A3-E84D-A27C-F26B3F695F74}" type="slidenum">
              <a:rPr lang="fr-FR" sz="1400" b="1">
                <a:solidFill>
                  <a:schemeClr val="bg1"/>
                </a:solidFill>
                <a:latin typeface="Arial"/>
                <a:cs typeface="Arial"/>
              </a:rPr>
              <a:pPr/>
              <a:t>2</a:t>
            </a:fld>
            <a:endParaRPr lang="fr-FR" sz="1400" b="1" dirty="0">
              <a:solidFill>
                <a:schemeClr val="bg1"/>
              </a:solidFill>
              <a:latin typeface="Arial"/>
              <a:cs typeface="Arial"/>
            </a:endParaRPr>
          </a:p>
        </p:txBody>
      </p:sp>
      <p:sp>
        <p:nvSpPr>
          <p:cNvPr id="31" name="Espace réservé du pied de page 4"/>
          <p:cNvSpPr txBox="1">
            <a:spLocks/>
          </p:cNvSpPr>
          <p:nvPr/>
        </p:nvSpPr>
        <p:spPr>
          <a:xfrm>
            <a:off x="675732" y="226375"/>
            <a:ext cx="5309867" cy="704335"/>
          </a:xfrm>
          <a:prstGeom prst="rect">
            <a:avLst/>
          </a:prstGeo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lIns="0" tIns="46800" rIns="0" bIns="46800" rtlCol="0" anchor="ctr"/>
          <a:lstStyle>
            <a:defPPr>
              <a:defRPr lang="fr-FR"/>
            </a:defPPr>
            <a:lvl1pPr marL="0" algn="ctr" defTabSz="457200" rtl="0" eaLnBrk="1" latinLnBrk="0" hangingPunct="1">
              <a:defRPr sz="1400" b="1" kern="1200">
                <a:solidFill>
                  <a:schemeClr val="accent2"/>
                </a:solidFill>
                <a:latin typeface="Arial" charset="0"/>
                <a:ea typeface="ＭＳ Ｐゴシック" charset="0"/>
                <a:cs typeface="Arial" charset="0"/>
              </a:defRPr>
            </a:lvl1pPr>
            <a:lvl2pPr marL="742950" indent="-285750" algn="l" defTabSz="457200" rtl="0" eaLnBrk="1" latinLnBrk="0" hangingPunct="1">
              <a:defRPr sz="1800" kern="1200">
                <a:solidFill>
                  <a:schemeClr val="hlink"/>
                </a:solidFill>
                <a:latin typeface="Arial" charset="0"/>
                <a:ea typeface="Arial" charset="0"/>
                <a:cs typeface="Arial" charset="0"/>
              </a:defRPr>
            </a:lvl2pPr>
            <a:lvl3pPr marL="1143000" indent="-228600" algn="l" defTabSz="457200" rtl="0" eaLnBrk="1" latinLnBrk="0" hangingPunct="1">
              <a:defRPr sz="1200" kern="1200">
                <a:solidFill>
                  <a:schemeClr val="tx1"/>
                </a:solidFill>
                <a:latin typeface="Arial" charset="0"/>
                <a:ea typeface="Arial" charset="0"/>
                <a:cs typeface="Arial" charset="0"/>
              </a:defRPr>
            </a:lvl3pPr>
            <a:lvl4pPr marL="1600200" indent="-228600" algn="l" defTabSz="457200" rtl="0" eaLnBrk="1" latinLnBrk="0" hangingPunct="1">
              <a:defRPr sz="1200" b="1" kern="1200">
                <a:solidFill>
                  <a:schemeClr val="tx1"/>
                </a:solidFill>
                <a:latin typeface="Arial" charset="0"/>
                <a:ea typeface="Arial" charset="0"/>
                <a:cs typeface="Arial" charset="0"/>
              </a:defRPr>
            </a:lvl4pPr>
            <a:lvl5pPr marL="2057400" indent="-228600" algn="l" defTabSz="457200" rtl="0" eaLnBrk="1" latinLnBrk="0" hangingPunct="1">
              <a:defRPr sz="1200" i="1" kern="1200">
                <a:solidFill>
                  <a:schemeClr val="tx1"/>
                </a:solidFill>
                <a:latin typeface="Arial" charset="0"/>
                <a:ea typeface="Arial" charset="0"/>
                <a:cs typeface="Arial" charset="0"/>
              </a:defRPr>
            </a:lvl5pPr>
            <a:lvl6pPr marL="2514600" indent="-228600" algn="l" defTabSz="457200" rtl="0" eaLnBrk="0" latinLnBrk="0" hangingPunct="0">
              <a:defRPr sz="1200" i="1" kern="1200">
                <a:solidFill>
                  <a:schemeClr val="tx1"/>
                </a:solidFill>
                <a:latin typeface="Arial" charset="0"/>
                <a:ea typeface="Arial" charset="0"/>
                <a:cs typeface="Arial" charset="0"/>
              </a:defRPr>
            </a:lvl6pPr>
            <a:lvl7pPr marL="2971800" indent="-228600" algn="l" defTabSz="457200" rtl="0" eaLnBrk="0" latinLnBrk="0" hangingPunct="0">
              <a:defRPr sz="1200" i="1" kern="1200">
                <a:solidFill>
                  <a:schemeClr val="tx1"/>
                </a:solidFill>
                <a:latin typeface="Arial" charset="0"/>
                <a:ea typeface="Arial" charset="0"/>
                <a:cs typeface="Arial" charset="0"/>
              </a:defRPr>
            </a:lvl7pPr>
            <a:lvl8pPr marL="3429000" indent="-228600" algn="l" defTabSz="457200" rtl="0" eaLnBrk="0" latinLnBrk="0" hangingPunct="0">
              <a:defRPr sz="1200" i="1" kern="1200">
                <a:solidFill>
                  <a:schemeClr val="tx1"/>
                </a:solidFill>
                <a:latin typeface="Arial" charset="0"/>
                <a:ea typeface="Arial" charset="0"/>
                <a:cs typeface="Arial" charset="0"/>
              </a:defRPr>
            </a:lvl8pPr>
            <a:lvl9pPr marL="3886200" indent="-228600" algn="l" defTabSz="457200" rtl="0" eaLnBrk="0" latinLnBrk="0" hangingPunct="0">
              <a:defRPr sz="1200" i="1" kern="1200">
                <a:solidFill>
                  <a:schemeClr val="tx1"/>
                </a:solidFill>
                <a:latin typeface="Arial" charset="0"/>
                <a:ea typeface="Arial" charset="0"/>
                <a:cs typeface="Arial" charset="0"/>
              </a:defRPr>
            </a:lvl9pPr>
          </a:lstStyle>
          <a:p>
            <a:pPr algn="l"/>
            <a:r>
              <a:rPr lang="fr-FR" sz="1800" dirty="0">
                <a:solidFill>
                  <a:srgbClr val="755E56"/>
                </a:solidFill>
              </a:rPr>
              <a:t>Journal interne de la Résidence </a:t>
            </a:r>
          </a:p>
        </p:txBody>
      </p:sp>
      <p:grpSp>
        <p:nvGrpSpPr>
          <p:cNvPr id="26" name="Grouper 25"/>
          <p:cNvGrpSpPr>
            <a:grpSpLocks noChangeAspect="1"/>
          </p:cNvGrpSpPr>
          <p:nvPr/>
        </p:nvGrpSpPr>
        <p:grpSpPr>
          <a:xfrm>
            <a:off x="146635" y="839828"/>
            <a:ext cx="854737" cy="831566"/>
            <a:chOff x="4764278" y="116651"/>
            <a:chExt cx="2725304" cy="2651424"/>
          </a:xfrm>
        </p:grpSpPr>
        <p:sp>
          <p:nvSpPr>
            <p:cNvPr id="28" name="Rectangle 27"/>
            <p:cNvSpPr/>
            <p:nvPr/>
          </p:nvSpPr>
          <p:spPr>
            <a:xfrm>
              <a:off x="4825805" y="213339"/>
              <a:ext cx="2598623" cy="2471752"/>
            </a:xfrm>
            <a:prstGeom prst="rect">
              <a:avLst/>
            </a:prstGeom>
            <a:solidFill>
              <a:srgbClr val="614E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38" name="Image 37" descr="domusVi_fondempreinte_blanc.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4764278" y="116651"/>
              <a:ext cx="2725304" cy="2651424"/>
            </a:xfrm>
            <a:prstGeom prst="rect">
              <a:avLst/>
            </a:prstGeom>
            <a:noFill/>
            <a:ln>
              <a:noFill/>
            </a:ln>
          </p:spPr>
        </p:pic>
      </p:grpSp>
      <p:sp>
        <p:nvSpPr>
          <p:cNvPr id="39" name="Rectangle 16"/>
          <p:cNvSpPr txBox="1">
            <a:spLocks noChangeArrowheads="1"/>
          </p:cNvSpPr>
          <p:nvPr/>
        </p:nvSpPr>
        <p:spPr>
          <a:xfrm>
            <a:off x="361425" y="1011090"/>
            <a:ext cx="6840000" cy="467999"/>
          </a:xfrm>
          <a:prstGeom prst="rect">
            <a:avLst/>
          </a:prstGeom>
          <a:solidFill>
            <a:srgbClr val="604E48"/>
          </a:solidFill>
        </p:spPr>
        <p:txBody>
          <a:bodyPr vert="horz" lIns="180000" tIns="45720" rIns="91440" bIns="45720" rtlCol="0" anchor="ctr">
            <a:noAutofit/>
          </a:bodyPr>
          <a:lstStyle>
            <a:lvl1pPr algn="ctr" defTabSz="457200" rtl="0" eaLnBrk="1" latinLnBrk="0" hangingPunct="1">
              <a:spcBef>
                <a:spcPct val="0"/>
              </a:spcBef>
              <a:buNone/>
              <a:defRPr sz="3600" b="1" i="0" kern="1200">
                <a:solidFill>
                  <a:schemeClr val="tx1"/>
                </a:solidFill>
                <a:latin typeface="Arial"/>
                <a:ea typeface="+mj-ea"/>
                <a:cs typeface="Arial"/>
              </a:defRPr>
            </a:lvl1pPr>
          </a:lstStyle>
          <a:p>
            <a:pPr algn="l"/>
            <a:r>
              <a:rPr lang="fr-FR" sz="2200" dirty="0" smtClean="0">
                <a:solidFill>
                  <a:srgbClr val="FFFFFF"/>
                </a:solidFill>
              </a:rPr>
              <a:t>Atelier Gymnastique douce avec Armand</a:t>
            </a:r>
            <a:endParaRPr lang="fr-FR" sz="2200" dirty="0">
              <a:solidFill>
                <a:srgbClr val="FFFFFF"/>
              </a:solidFill>
            </a:endParaRPr>
          </a:p>
        </p:txBody>
      </p:sp>
      <p:pic>
        <p:nvPicPr>
          <p:cNvPr id="3" name="Image 2">
            <a:extLst>
              <a:ext uri="{FF2B5EF4-FFF2-40B4-BE49-F238E27FC236}">
                <a16:creationId xmlns:a16="http://schemas.microsoft.com/office/drawing/2014/main" id="{206A74AC-FEAE-6AE8-EACD-326DE87B3976}"/>
              </a:ext>
            </a:extLst>
          </p:cNvPr>
          <p:cNvPicPr>
            <a:picLocks noChangeAspect="1"/>
          </p:cNvPicPr>
          <p:nvPr/>
        </p:nvPicPr>
        <p:blipFill>
          <a:blip r:embed="rId4" cstate="email">
            <a:extLst>
              <a:ext uri="{28A0092B-C50C-407E-A947-70E740481C1C}">
                <a14:useLocalDpi xmlns:a14="http://schemas.microsoft.com/office/drawing/2010/main" val="0"/>
              </a:ext>
            </a:extLst>
          </a:blip>
          <a:srcRect/>
          <a:stretch/>
        </p:blipFill>
        <p:spPr>
          <a:xfrm>
            <a:off x="5808304" y="338080"/>
            <a:ext cx="1299078" cy="480923"/>
          </a:xfrm>
          <a:prstGeom prst="rect">
            <a:avLst/>
          </a:prstGeom>
        </p:spPr>
      </p:pic>
      <p:sp>
        <p:nvSpPr>
          <p:cNvPr id="16" name="Rectangle 15"/>
          <p:cNvSpPr/>
          <p:nvPr/>
        </p:nvSpPr>
        <p:spPr>
          <a:xfrm>
            <a:off x="146634" y="1786305"/>
            <a:ext cx="7270165" cy="3970318"/>
          </a:xfrm>
          <a:prstGeom prst="rect">
            <a:avLst/>
          </a:prstGeom>
        </p:spPr>
        <p:txBody>
          <a:bodyPr wrap="square">
            <a:spAutoFit/>
          </a:bodyPr>
          <a:lstStyle/>
          <a:p>
            <a:r>
              <a:rPr lang="fr-FR" dirty="0" smtClean="0"/>
              <a:t>Armand propose </a:t>
            </a:r>
            <a:r>
              <a:rPr lang="fr-FR" dirty="0"/>
              <a:t>au sein de la résidence </a:t>
            </a:r>
            <a:r>
              <a:rPr lang="fr-FR" dirty="0" smtClean="0"/>
              <a:t>Pasteur des </a:t>
            </a:r>
            <a:r>
              <a:rPr lang="fr-FR" dirty="0"/>
              <a:t>séances de </a:t>
            </a:r>
            <a:r>
              <a:rPr lang="fr-FR" b="1" dirty="0"/>
              <a:t>gymnastique </a:t>
            </a:r>
            <a:r>
              <a:rPr lang="fr-FR" b="1" dirty="0" smtClean="0"/>
              <a:t>douce</a:t>
            </a:r>
            <a:r>
              <a:rPr lang="fr-FR" dirty="0" smtClean="0"/>
              <a:t>. </a:t>
            </a:r>
            <a:r>
              <a:rPr lang="fr-FR" dirty="0"/>
              <a:t>Ces activités sont adaptées aux capacités de chacun et se déroulent dans une ambiance conviviale et sécurisante.</a:t>
            </a:r>
          </a:p>
          <a:p>
            <a:r>
              <a:rPr lang="fr-FR" b="1" dirty="0"/>
              <a:t>Les bienfaits de la gymnastique douce en EHPAD</a:t>
            </a:r>
          </a:p>
          <a:p>
            <a:r>
              <a:rPr lang="fr-FR" dirty="0"/>
              <a:t>La pratique régulière de la gymnastique douce apporte de nombreux bénéfices :</a:t>
            </a:r>
          </a:p>
          <a:p>
            <a:pPr>
              <a:buFont typeface="Arial" panose="020B0604020202020204" pitchFamily="34" charset="0"/>
              <a:buChar char="•"/>
            </a:pPr>
            <a:r>
              <a:rPr lang="fr-FR" b="1" dirty="0"/>
              <a:t>Maintien de la mobilité</a:t>
            </a:r>
            <a:r>
              <a:rPr lang="fr-FR" dirty="0"/>
              <a:t> : elle aide à préserver la souplesse des articulations et à ralentir la perte musculaire. </a:t>
            </a:r>
          </a:p>
          <a:p>
            <a:pPr>
              <a:buFont typeface="Arial" panose="020B0604020202020204" pitchFamily="34" charset="0"/>
              <a:buChar char="•"/>
            </a:pPr>
            <a:r>
              <a:rPr lang="fr-FR" b="1" dirty="0" smtClean="0"/>
              <a:t>Amélioration </a:t>
            </a:r>
            <a:r>
              <a:rPr lang="fr-FR" b="1" dirty="0"/>
              <a:t>de la circulation sanguine</a:t>
            </a:r>
            <a:r>
              <a:rPr lang="fr-FR" dirty="0"/>
              <a:t> : favorisant ainsi une meilleure santé globale. </a:t>
            </a:r>
          </a:p>
          <a:p>
            <a:pPr>
              <a:buFont typeface="Arial" panose="020B0604020202020204" pitchFamily="34" charset="0"/>
              <a:buChar char="•"/>
            </a:pPr>
            <a:r>
              <a:rPr lang="fr-FR" b="1" dirty="0"/>
              <a:t>Bien-être psychologique</a:t>
            </a:r>
            <a:r>
              <a:rPr lang="fr-FR" dirty="0"/>
              <a:t> : l’activité physique stimule l’humeur, réduit le stress et valorise l’estime de soi. </a:t>
            </a:r>
          </a:p>
          <a:p>
            <a:pPr>
              <a:buFont typeface="Arial" panose="020B0604020202020204" pitchFamily="34" charset="0"/>
              <a:buChar char="•"/>
            </a:pPr>
            <a:r>
              <a:rPr lang="fr-FR" b="1" dirty="0"/>
              <a:t>Lien social</a:t>
            </a:r>
            <a:r>
              <a:rPr lang="fr-FR" dirty="0"/>
              <a:t> : ces ateliers en groupe encouragent les échanges, rompent l’isolement et renforcent la convivialité. </a:t>
            </a:r>
          </a:p>
        </p:txBody>
      </p:sp>
      <p:pic>
        <p:nvPicPr>
          <p:cNvPr id="4" name="Image 3"/>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1273484" y="6148533"/>
            <a:ext cx="4873316" cy="4034291"/>
          </a:xfrm>
          <a:prstGeom prst="rect">
            <a:avLst/>
          </a:prstGeom>
        </p:spPr>
      </p:pic>
    </p:spTree>
    <p:extLst>
      <p:ext uri="{BB962C8B-B14F-4D97-AF65-F5344CB8AC3E}">
        <p14:creationId xmlns:p14="http://schemas.microsoft.com/office/powerpoint/2010/main" val="3786740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Image 36" descr="domusVi_fondempreinte_rouge_transparent copie.png"/>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3591563" y="10231918"/>
            <a:ext cx="379725" cy="373260"/>
          </a:xfrm>
          <a:prstGeom prst="rect">
            <a:avLst/>
          </a:prstGeom>
        </p:spPr>
      </p:pic>
      <p:sp>
        <p:nvSpPr>
          <p:cNvPr id="5" name="Espace réservé du numéro de diapositive 5"/>
          <p:cNvSpPr>
            <a:spLocks noGrp="1"/>
          </p:cNvSpPr>
          <p:nvPr>
            <p:ph type="sldNum" sz="quarter" idx="11"/>
          </p:nvPr>
        </p:nvSpPr>
        <p:spPr>
          <a:xfrm>
            <a:off x="3661657" y="10325738"/>
            <a:ext cx="239536" cy="136525"/>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rIns="0"/>
          <a:lstStyle>
            <a:lvl1pPr>
              <a:defRPr sz="2100">
                <a:solidFill>
                  <a:schemeClr val="accent1"/>
                </a:solidFill>
                <a:latin typeface="Arial" charset="0"/>
                <a:ea typeface="ＭＳ Ｐゴシック" charset="0"/>
                <a:cs typeface="Arial" charset="0"/>
              </a:defRPr>
            </a:lvl1pPr>
            <a:lvl2pPr marL="742950" indent="-285750">
              <a:defRPr sz="1200">
                <a:solidFill>
                  <a:schemeClr val="tx1"/>
                </a:solidFill>
                <a:latin typeface="Arial" charset="0"/>
                <a:ea typeface="Arial" charset="0"/>
                <a:cs typeface="Arial" charset="0"/>
              </a:defRPr>
            </a:lvl2pPr>
            <a:lvl3pPr marL="1143000" indent="-228600">
              <a:defRPr sz="1200" b="1">
                <a:solidFill>
                  <a:schemeClr val="accent2"/>
                </a:solidFill>
                <a:latin typeface="Arial" charset="0"/>
                <a:ea typeface="Arial" charset="0"/>
                <a:cs typeface="Arial" charset="0"/>
              </a:defRPr>
            </a:lvl3pPr>
            <a:lvl4pPr marL="1600200" indent="-228600">
              <a:defRPr sz="900">
                <a:solidFill>
                  <a:schemeClr val="accent1"/>
                </a:solidFill>
                <a:latin typeface="Arial" charset="0"/>
                <a:ea typeface="Arial" charset="0"/>
                <a:cs typeface="Arial" charset="0"/>
              </a:defRPr>
            </a:lvl4pPr>
            <a:lvl5pPr marL="2057400" indent="-228600">
              <a:defRPr sz="900" b="1">
                <a:solidFill>
                  <a:schemeClr val="hlink"/>
                </a:solidFill>
                <a:latin typeface="Arial" charset="0"/>
                <a:ea typeface="Arial" charset="0"/>
                <a:cs typeface="Arial" charset="0"/>
              </a:defRPr>
            </a:lvl5pPr>
            <a:lvl6pPr marL="2514600" indent="-228600" eaLnBrk="0" hangingPunct="0">
              <a:defRPr sz="900" b="1">
                <a:solidFill>
                  <a:schemeClr val="hlink"/>
                </a:solidFill>
                <a:latin typeface="Arial" charset="0"/>
                <a:ea typeface="Arial" charset="0"/>
                <a:cs typeface="Arial" charset="0"/>
              </a:defRPr>
            </a:lvl6pPr>
            <a:lvl7pPr marL="2971800" indent="-228600" eaLnBrk="0" hangingPunct="0">
              <a:defRPr sz="900" b="1">
                <a:solidFill>
                  <a:schemeClr val="hlink"/>
                </a:solidFill>
                <a:latin typeface="Arial" charset="0"/>
                <a:ea typeface="Arial" charset="0"/>
                <a:cs typeface="Arial" charset="0"/>
              </a:defRPr>
            </a:lvl7pPr>
            <a:lvl8pPr marL="3429000" indent="-228600" eaLnBrk="0" hangingPunct="0">
              <a:defRPr sz="900" b="1">
                <a:solidFill>
                  <a:schemeClr val="hlink"/>
                </a:solidFill>
                <a:latin typeface="Arial" charset="0"/>
                <a:ea typeface="Arial" charset="0"/>
                <a:cs typeface="Arial" charset="0"/>
              </a:defRPr>
            </a:lvl8pPr>
            <a:lvl9pPr marL="3886200" indent="-228600" eaLnBrk="0" hangingPunct="0">
              <a:defRPr sz="900" b="1">
                <a:solidFill>
                  <a:schemeClr val="hlink"/>
                </a:solidFill>
                <a:latin typeface="Arial" charset="0"/>
                <a:ea typeface="Arial" charset="0"/>
                <a:cs typeface="Arial" charset="0"/>
              </a:defRPr>
            </a:lvl9pPr>
          </a:lstStyle>
          <a:p>
            <a:fld id="{6B3C6223-64A3-E84D-A27C-F26B3F695F74}" type="slidenum">
              <a:rPr lang="fr-FR" sz="1400" b="1">
                <a:solidFill>
                  <a:schemeClr val="bg1"/>
                </a:solidFill>
                <a:latin typeface="Arial"/>
                <a:cs typeface="Arial"/>
              </a:rPr>
              <a:pPr/>
              <a:t>3</a:t>
            </a:fld>
            <a:endParaRPr lang="fr-FR" sz="1400" b="1" dirty="0">
              <a:solidFill>
                <a:schemeClr val="bg1"/>
              </a:solidFill>
              <a:latin typeface="Arial"/>
              <a:cs typeface="Arial"/>
            </a:endParaRPr>
          </a:p>
        </p:txBody>
      </p:sp>
      <p:pic>
        <p:nvPicPr>
          <p:cNvPr id="36" name="Image 35"/>
          <p:cNvPicPr>
            <a:picLocks noChangeAspect="1"/>
          </p:cNvPicPr>
          <p:nvPr/>
        </p:nvPicPr>
        <p:blipFill>
          <a:blip r:embed="rId3" cstate="email">
            <a:extLst>
              <a:ext uri="{28A0092B-C50C-407E-A947-70E740481C1C}">
                <a14:useLocalDpi xmlns:a14="http://schemas.microsoft.com/office/drawing/2010/main" val="0"/>
              </a:ext>
            </a:extLst>
          </a:blip>
          <a:srcRect/>
          <a:stretch/>
        </p:blipFill>
        <p:spPr>
          <a:xfrm>
            <a:off x="5847106" y="236068"/>
            <a:ext cx="1279145" cy="474425"/>
          </a:xfrm>
          <a:prstGeom prst="rect">
            <a:avLst/>
          </a:prstGeom>
        </p:spPr>
      </p:pic>
      <p:grpSp>
        <p:nvGrpSpPr>
          <p:cNvPr id="26" name="Grouper 25"/>
          <p:cNvGrpSpPr>
            <a:grpSpLocks noChangeAspect="1"/>
          </p:cNvGrpSpPr>
          <p:nvPr/>
        </p:nvGrpSpPr>
        <p:grpSpPr>
          <a:xfrm>
            <a:off x="146635" y="839828"/>
            <a:ext cx="854737" cy="831566"/>
            <a:chOff x="4764278" y="116651"/>
            <a:chExt cx="2725304" cy="2651424"/>
          </a:xfrm>
        </p:grpSpPr>
        <p:sp>
          <p:nvSpPr>
            <p:cNvPr id="28" name="Rectangle 27"/>
            <p:cNvSpPr/>
            <p:nvPr/>
          </p:nvSpPr>
          <p:spPr>
            <a:xfrm>
              <a:off x="4825805" y="213339"/>
              <a:ext cx="2598623" cy="2471752"/>
            </a:xfrm>
            <a:prstGeom prst="rect">
              <a:avLst/>
            </a:prstGeom>
            <a:solidFill>
              <a:srgbClr val="614E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38" name="Image 37" descr="domusVi_fondempreinte_blanc.png"/>
            <p:cNvPicPr>
              <a:picLocks noChangeAspect="1"/>
            </p:cNvPicPr>
            <p:nvPr/>
          </p:nvPicPr>
          <p:blipFill rotWithShape="1">
            <a:blip r:embed="rId4" cstate="email">
              <a:extLst>
                <a:ext uri="{28A0092B-C50C-407E-A947-70E740481C1C}">
                  <a14:useLocalDpi xmlns:a14="http://schemas.microsoft.com/office/drawing/2010/main" val="0"/>
                </a:ext>
              </a:extLst>
            </a:blip>
            <a:srcRect/>
            <a:stretch/>
          </p:blipFill>
          <p:spPr>
            <a:xfrm>
              <a:off x="4764278" y="116651"/>
              <a:ext cx="2725304" cy="2651424"/>
            </a:xfrm>
            <a:prstGeom prst="rect">
              <a:avLst/>
            </a:prstGeom>
            <a:noFill/>
            <a:ln>
              <a:noFill/>
            </a:ln>
          </p:spPr>
        </p:pic>
      </p:grpSp>
      <p:sp>
        <p:nvSpPr>
          <p:cNvPr id="39" name="Rectangle 16"/>
          <p:cNvSpPr txBox="1">
            <a:spLocks noChangeArrowheads="1"/>
          </p:cNvSpPr>
          <p:nvPr/>
        </p:nvSpPr>
        <p:spPr>
          <a:xfrm>
            <a:off x="361425" y="1011090"/>
            <a:ext cx="6840000" cy="467999"/>
          </a:xfrm>
          <a:prstGeom prst="rect">
            <a:avLst/>
          </a:prstGeom>
          <a:solidFill>
            <a:srgbClr val="604E48"/>
          </a:solidFill>
        </p:spPr>
        <p:txBody>
          <a:bodyPr vert="horz" lIns="180000" tIns="45720" rIns="91440" bIns="45720" rtlCol="0" anchor="ctr">
            <a:noAutofit/>
          </a:bodyPr>
          <a:lstStyle>
            <a:lvl1pPr algn="ctr" defTabSz="457200" rtl="0" eaLnBrk="1" latinLnBrk="0" hangingPunct="1">
              <a:spcBef>
                <a:spcPct val="0"/>
              </a:spcBef>
              <a:buNone/>
              <a:defRPr sz="3600" b="1" i="0" kern="1200">
                <a:solidFill>
                  <a:schemeClr val="tx1"/>
                </a:solidFill>
                <a:latin typeface="Arial"/>
                <a:ea typeface="+mj-ea"/>
                <a:cs typeface="Arial"/>
              </a:defRPr>
            </a:lvl1pPr>
          </a:lstStyle>
          <a:p>
            <a:pPr algn="l"/>
            <a:r>
              <a:rPr lang="fr-FR" sz="2200" dirty="0" smtClean="0">
                <a:solidFill>
                  <a:srgbClr val="FFFFFF"/>
                </a:solidFill>
              </a:rPr>
              <a:t>Les sorties « marché » du mardi </a:t>
            </a:r>
            <a:endParaRPr lang="fr-FR" sz="2200" dirty="0">
              <a:solidFill>
                <a:srgbClr val="FFFFFF"/>
              </a:solidFill>
            </a:endParaRPr>
          </a:p>
        </p:txBody>
      </p:sp>
      <p:sp>
        <p:nvSpPr>
          <p:cNvPr id="16" name="Espace réservé du pied de page 4">
            <a:extLst>
              <a:ext uri="{FF2B5EF4-FFF2-40B4-BE49-F238E27FC236}">
                <a16:creationId xmlns:a16="http://schemas.microsoft.com/office/drawing/2014/main" id="{6F0D48B2-7950-4803-A4AB-A23F9C0AC725}"/>
              </a:ext>
            </a:extLst>
          </p:cNvPr>
          <p:cNvSpPr txBox="1">
            <a:spLocks/>
          </p:cNvSpPr>
          <p:nvPr/>
        </p:nvSpPr>
        <p:spPr>
          <a:xfrm>
            <a:off x="422111" y="150298"/>
            <a:ext cx="5309867" cy="704335"/>
          </a:xfrm>
          <a:prstGeom prst="rect">
            <a:avLst/>
          </a:prstGeo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lIns="0" tIns="46800" rIns="0" bIns="46800" rtlCol="0" anchor="ctr"/>
          <a:lstStyle>
            <a:defPPr>
              <a:defRPr lang="fr-FR"/>
            </a:defPPr>
            <a:lvl1pPr marL="0" algn="ctr" defTabSz="457200" rtl="0" eaLnBrk="1" latinLnBrk="0" hangingPunct="1">
              <a:defRPr sz="1400" b="1" kern="1200">
                <a:solidFill>
                  <a:schemeClr val="accent2"/>
                </a:solidFill>
                <a:latin typeface="Arial" charset="0"/>
                <a:ea typeface="ＭＳ Ｐゴシック" charset="0"/>
                <a:cs typeface="Arial" charset="0"/>
              </a:defRPr>
            </a:lvl1pPr>
            <a:lvl2pPr marL="742950" indent="-285750" algn="l" defTabSz="457200" rtl="0" eaLnBrk="1" latinLnBrk="0" hangingPunct="1">
              <a:defRPr sz="1800" kern="1200">
                <a:solidFill>
                  <a:schemeClr val="hlink"/>
                </a:solidFill>
                <a:latin typeface="Arial" charset="0"/>
                <a:ea typeface="Arial" charset="0"/>
                <a:cs typeface="Arial" charset="0"/>
              </a:defRPr>
            </a:lvl2pPr>
            <a:lvl3pPr marL="1143000" indent="-228600" algn="l" defTabSz="457200" rtl="0" eaLnBrk="1" latinLnBrk="0" hangingPunct="1">
              <a:defRPr sz="1200" kern="1200">
                <a:solidFill>
                  <a:schemeClr val="tx1"/>
                </a:solidFill>
                <a:latin typeface="Arial" charset="0"/>
                <a:ea typeface="Arial" charset="0"/>
                <a:cs typeface="Arial" charset="0"/>
              </a:defRPr>
            </a:lvl3pPr>
            <a:lvl4pPr marL="1600200" indent="-228600" algn="l" defTabSz="457200" rtl="0" eaLnBrk="1" latinLnBrk="0" hangingPunct="1">
              <a:defRPr sz="1200" b="1" kern="1200">
                <a:solidFill>
                  <a:schemeClr val="tx1"/>
                </a:solidFill>
                <a:latin typeface="Arial" charset="0"/>
                <a:ea typeface="Arial" charset="0"/>
                <a:cs typeface="Arial" charset="0"/>
              </a:defRPr>
            </a:lvl4pPr>
            <a:lvl5pPr marL="2057400" indent="-228600" algn="l" defTabSz="457200" rtl="0" eaLnBrk="1" latinLnBrk="0" hangingPunct="1">
              <a:defRPr sz="1200" i="1" kern="1200">
                <a:solidFill>
                  <a:schemeClr val="tx1"/>
                </a:solidFill>
                <a:latin typeface="Arial" charset="0"/>
                <a:ea typeface="Arial" charset="0"/>
                <a:cs typeface="Arial" charset="0"/>
              </a:defRPr>
            </a:lvl5pPr>
            <a:lvl6pPr marL="2514600" indent="-228600" algn="l" defTabSz="457200" rtl="0" eaLnBrk="0" latinLnBrk="0" hangingPunct="0">
              <a:defRPr sz="1200" i="1" kern="1200">
                <a:solidFill>
                  <a:schemeClr val="tx1"/>
                </a:solidFill>
                <a:latin typeface="Arial" charset="0"/>
                <a:ea typeface="Arial" charset="0"/>
                <a:cs typeface="Arial" charset="0"/>
              </a:defRPr>
            </a:lvl6pPr>
            <a:lvl7pPr marL="2971800" indent="-228600" algn="l" defTabSz="457200" rtl="0" eaLnBrk="0" latinLnBrk="0" hangingPunct="0">
              <a:defRPr sz="1200" i="1" kern="1200">
                <a:solidFill>
                  <a:schemeClr val="tx1"/>
                </a:solidFill>
                <a:latin typeface="Arial" charset="0"/>
                <a:ea typeface="Arial" charset="0"/>
                <a:cs typeface="Arial" charset="0"/>
              </a:defRPr>
            </a:lvl7pPr>
            <a:lvl8pPr marL="3429000" indent="-228600" algn="l" defTabSz="457200" rtl="0" eaLnBrk="0" latinLnBrk="0" hangingPunct="0">
              <a:defRPr sz="1200" i="1" kern="1200">
                <a:solidFill>
                  <a:schemeClr val="tx1"/>
                </a:solidFill>
                <a:latin typeface="Arial" charset="0"/>
                <a:ea typeface="Arial" charset="0"/>
                <a:cs typeface="Arial" charset="0"/>
              </a:defRPr>
            </a:lvl8pPr>
            <a:lvl9pPr marL="3886200" indent="-228600" algn="l" defTabSz="457200" rtl="0" eaLnBrk="0" latinLnBrk="0" hangingPunct="0">
              <a:defRPr sz="1200" i="1" kern="1200">
                <a:solidFill>
                  <a:schemeClr val="tx1"/>
                </a:solidFill>
                <a:latin typeface="Arial" charset="0"/>
                <a:ea typeface="Arial" charset="0"/>
                <a:cs typeface="Arial" charset="0"/>
              </a:defRPr>
            </a:lvl9pPr>
          </a:lstStyle>
          <a:p>
            <a:pPr algn="l"/>
            <a:r>
              <a:rPr lang="fr-FR" sz="1800" dirty="0">
                <a:solidFill>
                  <a:srgbClr val="755E56"/>
                </a:solidFill>
              </a:rPr>
              <a:t>Journal interne de la Résidence </a:t>
            </a:r>
          </a:p>
        </p:txBody>
      </p:sp>
      <p:sp>
        <p:nvSpPr>
          <p:cNvPr id="2" name="Rectangle 1"/>
          <p:cNvSpPr/>
          <p:nvPr/>
        </p:nvSpPr>
        <p:spPr>
          <a:xfrm>
            <a:off x="520700" y="1885185"/>
            <a:ext cx="6896099" cy="2031325"/>
          </a:xfrm>
          <a:prstGeom prst="rect">
            <a:avLst/>
          </a:prstGeom>
        </p:spPr>
        <p:txBody>
          <a:bodyPr wrap="square">
            <a:spAutoFit/>
          </a:bodyPr>
          <a:lstStyle/>
          <a:p>
            <a:r>
              <a:rPr lang="fr-FR" dirty="0"/>
              <a:t>Chaque mardi, la sortie au marché aux fleurs devient un moment attendu avec impatience. Les résidents flânent entre les étals colorés, </a:t>
            </a:r>
            <a:r>
              <a:rPr lang="fr-FR" dirty="0" smtClean="0"/>
              <a:t>respirent </a:t>
            </a:r>
            <a:r>
              <a:rPr lang="fr-FR" dirty="0"/>
              <a:t>les parfums </a:t>
            </a:r>
            <a:r>
              <a:rPr lang="fr-FR" dirty="0" smtClean="0"/>
              <a:t>délicats. </a:t>
            </a:r>
            <a:r>
              <a:rPr lang="fr-FR" dirty="0"/>
              <a:t>La promenade se prolonge ensuite par un café en terrasse, où chacun profite du soleil, des conversations chaleureuses et du plaisir simple d’être ensemble. Ces instants partagés apportent douceur, convivialité et un véritable souffle de bien-être dans le quotidien.</a:t>
            </a:r>
          </a:p>
        </p:txBody>
      </p:sp>
      <p:pic>
        <p:nvPicPr>
          <p:cNvPr id="3" name="Image 2"/>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573435" y="4310310"/>
            <a:ext cx="2094894" cy="2793192"/>
          </a:xfrm>
          <a:prstGeom prst="rect">
            <a:avLst/>
          </a:prstGeom>
        </p:spPr>
      </p:pic>
      <p:pic>
        <p:nvPicPr>
          <p:cNvPr id="6" name="Image 5"/>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1290319" y="7574070"/>
            <a:ext cx="1949450" cy="2599267"/>
          </a:xfrm>
          <a:prstGeom prst="rect">
            <a:avLst/>
          </a:prstGeom>
        </p:spPr>
      </p:pic>
      <p:pic>
        <p:nvPicPr>
          <p:cNvPr id="7" name="Image 6"/>
          <p:cNvPicPr>
            <a:picLocks noChangeAspect="1"/>
          </p:cNvPicPr>
          <p:nvPr/>
        </p:nvPicPr>
        <p:blipFill>
          <a:blip r:embed="rId7" cstate="email">
            <a:extLst>
              <a:ext uri="{28A0092B-C50C-407E-A947-70E740481C1C}">
                <a14:useLocalDpi xmlns:a14="http://schemas.microsoft.com/office/drawing/2010/main" val="0"/>
              </a:ext>
            </a:extLst>
          </a:blip>
          <a:stretch>
            <a:fillRect/>
          </a:stretch>
        </p:blipFill>
        <p:spPr>
          <a:xfrm>
            <a:off x="3661657" y="4263996"/>
            <a:ext cx="2076450" cy="2768600"/>
          </a:xfrm>
          <a:prstGeom prst="rect">
            <a:avLst/>
          </a:prstGeom>
        </p:spPr>
      </p:pic>
      <p:pic>
        <p:nvPicPr>
          <p:cNvPr id="8" name="Image 7"/>
          <p:cNvPicPr>
            <a:picLocks noChangeAspect="1"/>
          </p:cNvPicPr>
          <p:nvPr/>
        </p:nvPicPr>
        <p:blipFill>
          <a:blip r:embed="rId8" cstate="email">
            <a:extLst>
              <a:ext uri="{28A0092B-C50C-407E-A947-70E740481C1C}">
                <a14:useLocalDpi xmlns:a14="http://schemas.microsoft.com/office/drawing/2010/main" val="0"/>
              </a:ext>
            </a:extLst>
          </a:blip>
          <a:stretch>
            <a:fillRect/>
          </a:stretch>
        </p:blipFill>
        <p:spPr>
          <a:xfrm>
            <a:off x="4558497" y="7574070"/>
            <a:ext cx="1928181" cy="2570908"/>
          </a:xfrm>
          <a:prstGeom prst="rect">
            <a:avLst/>
          </a:prstGeom>
        </p:spPr>
      </p:pic>
    </p:spTree>
    <p:extLst>
      <p:ext uri="{BB962C8B-B14F-4D97-AF65-F5344CB8AC3E}">
        <p14:creationId xmlns:p14="http://schemas.microsoft.com/office/powerpoint/2010/main" val="3703963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Image 36" descr="domusVi_fondempreinte_rouge_transparent copie.png"/>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3591563" y="10231918"/>
            <a:ext cx="379725" cy="373260"/>
          </a:xfrm>
          <a:prstGeom prst="rect">
            <a:avLst/>
          </a:prstGeom>
        </p:spPr>
      </p:pic>
      <p:sp>
        <p:nvSpPr>
          <p:cNvPr id="5" name="Espace réservé du numéro de diapositive 5"/>
          <p:cNvSpPr>
            <a:spLocks noGrp="1"/>
          </p:cNvSpPr>
          <p:nvPr>
            <p:ph type="sldNum" sz="quarter" idx="11"/>
          </p:nvPr>
        </p:nvSpPr>
        <p:spPr>
          <a:xfrm>
            <a:off x="3661657" y="10325738"/>
            <a:ext cx="239536" cy="136525"/>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rIns="0"/>
          <a:lstStyle>
            <a:lvl1pPr>
              <a:defRPr sz="2100">
                <a:solidFill>
                  <a:schemeClr val="accent1"/>
                </a:solidFill>
                <a:latin typeface="Arial" charset="0"/>
                <a:ea typeface="ＭＳ Ｐゴシック" charset="0"/>
                <a:cs typeface="Arial" charset="0"/>
              </a:defRPr>
            </a:lvl1pPr>
            <a:lvl2pPr marL="742950" indent="-285750">
              <a:defRPr sz="1200">
                <a:solidFill>
                  <a:schemeClr val="tx1"/>
                </a:solidFill>
                <a:latin typeface="Arial" charset="0"/>
                <a:ea typeface="Arial" charset="0"/>
                <a:cs typeface="Arial" charset="0"/>
              </a:defRPr>
            </a:lvl2pPr>
            <a:lvl3pPr marL="1143000" indent="-228600">
              <a:defRPr sz="1200" b="1">
                <a:solidFill>
                  <a:schemeClr val="accent2"/>
                </a:solidFill>
                <a:latin typeface="Arial" charset="0"/>
                <a:ea typeface="Arial" charset="0"/>
                <a:cs typeface="Arial" charset="0"/>
              </a:defRPr>
            </a:lvl3pPr>
            <a:lvl4pPr marL="1600200" indent="-228600">
              <a:defRPr sz="900">
                <a:solidFill>
                  <a:schemeClr val="accent1"/>
                </a:solidFill>
                <a:latin typeface="Arial" charset="0"/>
                <a:ea typeface="Arial" charset="0"/>
                <a:cs typeface="Arial" charset="0"/>
              </a:defRPr>
            </a:lvl4pPr>
            <a:lvl5pPr marL="2057400" indent="-228600">
              <a:defRPr sz="900" b="1">
                <a:solidFill>
                  <a:schemeClr val="hlink"/>
                </a:solidFill>
                <a:latin typeface="Arial" charset="0"/>
                <a:ea typeface="Arial" charset="0"/>
                <a:cs typeface="Arial" charset="0"/>
              </a:defRPr>
            </a:lvl5pPr>
            <a:lvl6pPr marL="2514600" indent="-228600" eaLnBrk="0" hangingPunct="0">
              <a:defRPr sz="900" b="1">
                <a:solidFill>
                  <a:schemeClr val="hlink"/>
                </a:solidFill>
                <a:latin typeface="Arial" charset="0"/>
                <a:ea typeface="Arial" charset="0"/>
                <a:cs typeface="Arial" charset="0"/>
              </a:defRPr>
            </a:lvl6pPr>
            <a:lvl7pPr marL="2971800" indent="-228600" eaLnBrk="0" hangingPunct="0">
              <a:defRPr sz="900" b="1">
                <a:solidFill>
                  <a:schemeClr val="hlink"/>
                </a:solidFill>
                <a:latin typeface="Arial" charset="0"/>
                <a:ea typeface="Arial" charset="0"/>
                <a:cs typeface="Arial" charset="0"/>
              </a:defRPr>
            </a:lvl7pPr>
            <a:lvl8pPr marL="3429000" indent="-228600" eaLnBrk="0" hangingPunct="0">
              <a:defRPr sz="900" b="1">
                <a:solidFill>
                  <a:schemeClr val="hlink"/>
                </a:solidFill>
                <a:latin typeface="Arial" charset="0"/>
                <a:ea typeface="Arial" charset="0"/>
                <a:cs typeface="Arial" charset="0"/>
              </a:defRPr>
            </a:lvl8pPr>
            <a:lvl9pPr marL="3886200" indent="-228600" eaLnBrk="0" hangingPunct="0">
              <a:defRPr sz="900" b="1">
                <a:solidFill>
                  <a:schemeClr val="hlink"/>
                </a:solidFill>
                <a:latin typeface="Arial" charset="0"/>
                <a:ea typeface="Arial" charset="0"/>
                <a:cs typeface="Arial" charset="0"/>
              </a:defRPr>
            </a:lvl9pPr>
          </a:lstStyle>
          <a:p>
            <a:fld id="{6B3C6223-64A3-E84D-A27C-F26B3F695F74}" type="slidenum">
              <a:rPr lang="fr-FR" sz="1400" b="1">
                <a:solidFill>
                  <a:schemeClr val="bg1"/>
                </a:solidFill>
                <a:latin typeface="Arial"/>
                <a:cs typeface="Arial"/>
              </a:rPr>
              <a:pPr/>
              <a:t>4</a:t>
            </a:fld>
            <a:endParaRPr lang="fr-FR" sz="1400" b="1" dirty="0">
              <a:solidFill>
                <a:schemeClr val="bg1"/>
              </a:solidFill>
              <a:latin typeface="Arial"/>
              <a:cs typeface="Arial"/>
            </a:endParaRPr>
          </a:p>
        </p:txBody>
      </p:sp>
      <p:pic>
        <p:nvPicPr>
          <p:cNvPr id="36" name="Image 35"/>
          <p:cNvPicPr>
            <a:picLocks noChangeAspect="1"/>
          </p:cNvPicPr>
          <p:nvPr/>
        </p:nvPicPr>
        <p:blipFill>
          <a:blip r:embed="rId3" cstate="email">
            <a:extLst>
              <a:ext uri="{28A0092B-C50C-407E-A947-70E740481C1C}">
                <a14:useLocalDpi xmlns:a14="http://schemas.microsoft.com/office/drawing/2010/main" val="0"/>
              </a:ext>
            </a:extLst>
          </a:blip>
          <a:srcRect/>
          <a:stretch/>
        </p:blipFill>
        <p:spPr>
          <a:xfrm>
            <a:off x="5847106" y="236068"/>
            <a:ext cx="1279145" cy="474425"/>
          </a:xfrm>
          <a:prstGeom prst="rect">
            <a:avLst/>
          </a:prstGeom>
        </p:spPr>
      </p:pic>
      <p:grpSp>
        <p:nvGrpSpPr>
          <p:cNvPr id="26" name="Grouper 25"/>
          <p:cNvGrpSpPr>
            <a:grpSpLocks noChangeAspect="1"/>
          </p:cNvGrpSpPr>
          <p:nvPr/>
        </p:nvGrpSpPr>
        <p:grpSpPr>
          <a:xfrm>
            <a:off x="146635" y="839828"/>
            <a:ext cx="854737" cy="831566"/>
            <a:chOff x="4764278" y="116651"/>
            <a:chExt cx="2725304" cy="2651424"/>
          </a:xfrm>
        </p:grpSpPr>
        <p:sp>
          <p:nvSpPr>
            <p:cNvPr id="28" name="Rectangle 27"/>
            <p:cNvSpPr/>
            <p:nvPr/>
          </p:nvSpPr>
          <p:spPr>
            <a:xfrm>
              <a:off x="4825805" y="213339"/>
              <a:ext cx="2598623" cy="2471752"/>
            </a:xfrm>
            <a:prstGeom prst="rect">
              <a:avLst/>
            </a:prstGeom>
            <a:solidFill>
              <a:srgbClr val="614E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38" name="Image 37" descr="domusVi_fondempreinte_blanc.png"/>
            <p:cNvPicPr>
              <a:picLocks noChangeAspect="1"/>
            </p:cNvPicPr>
            <p:nvPr/>
          </p:nvPicPr>
          <p:blipFill rotWithShape="1">
            <a:blip r:embed="rId4" cstate="email">
              <a:extLst>
                <a:ext uri="{28A0092B-C50C-407E-A947-70E740481C1C}">
                  <a14:useLocalDpi xmlns:a14="http://schemas.microsoft.com/office/drawing/2010/main" val="0"/>
                </a:ext>
              </a:extLst>
            </a:blip>
            <a:srcRect/>
            <a:stretch/>
          </p:blipFill>
          <p:spPr>
            <a:xfrm>
              <a:off x="4764278" y="116651"/>
              <a:ext cx="2725304" cy="2651424"/>
            </a:xfrm>
            <a:prstGeom prst="rect">
              <a:avLst/>
            </a:prstGeom>
            <a:noFill/>
            <a:ln>
              <a:noFill/>
            </a:ln>
          </p:spPr>
        </p:pic>
      </p:grpSp>
      <p:sp>
        <p:nvSpPr>
          <p:cNvPr id="39" name="Rectangle 16"/>
          <p:cNvSpPr txBox="1">
            <a:spLocks noChangeArrowheads="1"/>
          </p:cNvSpPr>
          <p:nvPr/>
        </p:nvSpPr>
        <p:spPr>
          <a:xfrm>
            <a:off x="361425" y="1011090"/>
            <a:ext cx="6840000" cy="467999"/>
          </a:xfrm>
          <a:prstGeom prst="rect">
            <a:avLst/>
          </a:prstGeom>
          <a:solidFill>
            <a:srgbClr val="604E48"/>
          </a:solidFill>
        </p:spPr>
        <p:txBody>
          <a:bodyPr vert="horz" lIns="180000" tIns="45720" rIns="91440" bIns="45720" rtlCol="0" anchor="ctr">
            <a:noAutofit/>
          </a:bodyPr>
          <a:lstStyle>
            <a:lvl1pPr algn="ctr" defTabSz="457200" rtl="0" eaLnBrk="1" latinLnBrk="0" hangingPunct="1">
              <a:spcBef>
                <a:spcPct val="0"/>
              </a:spcBef>
              <a:buNone/>
              <a:defRPr sz="3600" b="1" i="0" kern="1200">
                <a:solidFill>
                  <a:schemeClr val="tx1"/>
                </a:solidFill>
                <a:latin typeface="Arial"/>
                <a:ea typeface="+mj-ea"/>
                <a:cs typeface="Arial"/>
              </a:defRPr>
            </a:lvl1pPr>
          </a:lstStyle>
          <a:p>
            <a:pPr algn="l"/>
            <a:r>
              <a:rPr lang="fr-FR" sz="2200" dirty="0" smtClean="0">
                <a:solidFill>
                  <a:srgbClr val="FFFFFF"/>
                </a:solidFill>
              </a:rPr>
              <a:t>Atelier Art-thérapie </a:t>
            </a:r>
            <a:endParaRPr lang="fr-FR" sz="2200" dirty="0">
              <a:solidFill>
                <a:srgbClr val="FFFFFF"/>
              </a:solidFill>
            </a:endParaRPr>
          </a:p>
        </p:txBody>
      </p:sp>
      <p:sp>
        <p:nvSpPr>
          <p:cNvPr id="16" name="Espace réservé du pied de page 4">
            <a:extLst>
              <a:ext uri="{FF2B5EF4-FFF2-40B4-BE49-F238E27FC236}">
                <a16:creationId xmlns:a16="http://schemas.microsoft.com/office/drawing/2014/main" id="{B45EF19C-EDD8-43C9-A11D-624F19C322FE}"/>
              </a:ext>
            </a:extLst>
          </p:cNvPr>
          <p:cNvSpPr txBox="1">
            <a:spLocks/>
          </p:cNvSpPr>
          <p:nvPr/>
        </p:nvSpPr>
        <p:spPr>
          <a:xfrm>
            <a:off x="422111" y="150298"/>
            <a:ext cx="5309867" cy="704335"/>
          </a:xfrm>
          <a:prstGeom prst="rect">
            <a:avLst/>
          </a:prstGeo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lIns="0" tIns="46800" rIns="0" bIns="46800" rtlCol="0" anchor="ctr"/>
          <a:lstStyle>
            <a:defPPr>
              <a:defRPr lang="fr-FR"/>
            </a:defPPr>
            <a:lvl1pPr marL="0" algn="ctr" defTabSz="457200" rtl="0" eaLnBrk="1" latinLnBrk="0" hangingPunct="1">
              <a:defRPr sz="1400" b="1" kern="1200">
                <a:solidFill>
                  <a:schemeClr val="accent2"/>
                </a:solidFill>
                <a:latin typeface="Arial" charset="0"/>
                <a:ea typeface="ＭＳ Ｐゴシック" charset="0"/>
                <a:cs typeface="Arial" charset="0"/>
              </a:defRPr>
            </a:lvl1pPr>
            <a:lvl2pPr marL="742950" indent="-285750" algn="l" defTabSz="457200" rtl="0" eaLnBrk="1" latinLnBrk="0" hangingPunct="1">
              <a:defRPr sz="1800" kern="1200">
                <a:solidFill>
                  <a:schemeClr val="hlink"/>
                </a:solidFill>
                <a:latin typeface="Arial" charset="0"/>
                <a:ea typeface="Arial" charset="0"/>
                <a:cs typeface="Arial" charset="0"/>
              </a:defRPr>
            </a:lvl2pPr>
            <a:lvl3pPr marL="1143000" indent="-228600" algn="l" defTabSz="457200" rtl="0" eaLnBrk="1" latinLnBrk="0" hangingPunct="1">
              <a:defRPr sz="1200" kern="1200">
                <a:solidFill>
                  <a:schemeClr val="tx1"/>
                </a:solidFill>
                <a:latin typeface="Arial" charset="0"/>
                <a:ea typeface="Arial" charset="0"/>
                <a:cs typeface="Arial" charset="0"/>
              </a:defRPr>
            </a:lvl3pPr>
            <a:lvl4pPr marL="1600200" indent="-228600" algn="l" defTabSz="457200" rtl="0" eaLnBrk="1" latinLnBrk="0" hangingPunct="1">
              <a:defRPr sz="1200" b="1" kern="1200">
                <a:solidFill>
                  <a:schemeClr val="tx1"/>
                </a:solidFill>
                <a:latin typeface="Arial" charset="0"/>
                <a:ea typeface="Arial" charset="0"/>
                <a:cs typeface="Arial" charset="0"/>
              </a:defRPr>
            </a:lvl4pPr>
            <a:lvl5pPr marL="2057400" indent="-228600" algn="l" defTabSz="457200" rtl="0" eaLnBrk="1" latinLnBrk="0" hangingPunct="1">
              <a:defRPr sz="1200" i="1" kern="1200">
                <a:solidFill>
                  <a:schemeClr val="tx1"/>
                </a:solidFill>
                <a:latin typeface="Arial" charset="0"/>
                <a:ea typeface="Arial" charset="0"/>
                <a:cs typeface="Arial" charset="0"/>
              </a:defRPr>
            </a:lvl5pPr>
            <a:lvl6pPr marL="2514600" indent="-228600" algn="l" defTabSz="457200" rtl="0" eaLnBrk="0" latinLnBrk="0" hangingPunct="0">
              <a:defRPr sz="1200" i="1" kern="1200">
                <a:solidFill>
                  <a:schemeClr val="tx1"/>
                </a:solidFill>
                <a:latin typeface="Arial" charset="0"/>
                <a:ea typeface="Arial" charset="0"/>
                <a:cs typeface="Arial" charset="0"/>
              </a:defRPr>
            </a:lvl6pPr>
            <a:lvl7pPr marL="2971800" indent="-228600" algn="l" defTabSz="457200" rtl="0" eaLnBrk="0" latinLnBrk="0" hangingPunct="0">
              <a:defRPr sz="1200" i="1" kern="1200">
                <a:solidFill>
                  <a:schemeClr val="tx1"/>
                </a:solidFill>
                <a:latin typeface="Arial" charset="0"/>
                <a:ea typeface="Arial" charset="0"/>
                <a:cs typeface="Arial" charset="0"/>
              </a:defRPr>
            </a:lvl7pPr>
            <a:lvl8pPr marL="3429000" indent="-228600" algn="l" defTabSz="457200" rtl="0" eaLnBrk="0" latinLnBrk="0" hangingPunct="0">
              <a:defRPr sz="1200" i="1" kern="1200">
                <a:solidFill>
                  <a:schemeClr val="tx1"/>
                </a:solidFill>
                <a:latin typeface="Arial" charset="0"/>
                <a:ea typeface="Arial" charset="0"/>
                <a:cs typeface="Arial" charset="0"/>
              </a:defRPr>
            </a:lvl8pPr>
            <a:lvl9pPr marL="3886200" indent="-228600" algn="l" defTabSz="457200" rtl="0" eaLnBrk="0" latinLnBrk="0" hangingPunct="0">
              <a:defRPr sz="1200" i="1" kern="1200">
                <a:solidFill>
                  <a:schemeClr val="tx1"/>
                </a:solidFill>
                <a:latin typeface="Arial" charset="0"/>
                <a:ea typeface="Arial" charset="0"/>
                <a:cs typeface="Arial" charset="0"/>
              </a:defRPr>
            </a:lvl9pPr>
          </a:lstStyle>
          <a:p>
            <a:pPr algn="l"/>
            <a:r>
              <a:rPr lang="fr-FR" sz="1800" dirty="0">
                <a:solidFill>
                  <a:srgbClr val="755E56"/>
                </a:solidFill>
              </a:rPr>
              <a:t>Journal interne de la Résidence </a:t>
            </a:r>
          </a:p>
        </p:txBody>
      </p:sp>
      <p:sp>
        <p:nvSpPr>
          <p:cNvPr id="2" name="Rectangle 1"/>
          <p:cNvSpPr/>
          <p:nvPr/>
        </p:nvSpPr>
        <p:spPr>
          <a:xfrm>
            <a:off x="83724" y="1723273"/>
            <a:ext cx="7320376" cy="2862322"/>
          </a:xfrm>
          <a:prstGeom prst="rect">
            <a:avLst/>
          </a:prstGeom>
        </p:spPr>
        <p:txBody>
          <a:bodyPr wrap="square">
            <a:spAutoFit/>
          </a:bodyPr>
          <a:lstStyle/>
          <a:p>
            <a:r>
              <a:rPr lang="fr-FR" dirty="0"/>
              <a:t>L’atelier d’art-thérapie au sein de la résidence représente un véritable espace de bien-être et d’expression pour les résidents. À travers la création artistique, chacun peut explorer ses émotions, raviver des souvenirs et développer sa sensibilité, sans nécessité de performance ni de jugement esthétique.</a:t>
            </a:r>
          </a:p>
          <a:p>
            <a:r>
              <a:rPr lang="fr-FR" dirty="0"/>
              <a:t>Cet atelier favorise d’abord la stimulation cognitive et sensorielle. Le fait de manipuler des couleurs, des textures ou des matériaux divers sollicite la mémoire, l’attention et la motricité fine. Il contribue ainsi à maintenir certaines capacités tout en proposant une activité adaptée au rythme et aux possibilités de chacun</a:t>
            </a:r>
            <a:r>
              <a:rPr lang="fr-FR" dirty="0" smtClean="0"/>
              <a:t>.</a:t>
            </a:r>
            <a:endParaRPr lang="fr-FR" dirty="0"/>
          </a:p>
        </p:txBody>
      </p:sp>
      <p:pic>
        <p:nvPicPr>
          <p:cNvPr id="3" name="Image 2"/>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361425" y="4747419"/>
            <a:ext cx="1848375" cy="2464500"/>
          </a:xfrm>
          <a:prstGeom prst="rect">
            <a:avLst/>
          </a:prstGeom>
        </p:spPr>
      </p:pic>
      <p:pic>
        <p:nvPicPr>
          <p:cNvPr id="4" name="Image 3"/>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2676127" y="4747419"/>
            <a:ext cx="1830872" cy="2441163"/>
          </a:xfrm>
          <a:prstGeom prst="rect">
            <a:avLst/>
          </a:prstGeom>
        </p:spPr>
      </p:pic>
      <p:pic>
        <p:nvPicPr>
          <p:cNvPr id="6" name="Image 5"/>
          <p:cNvPicPr>
            <a:picLocks noChangeAspect="1"/>
          </p:cNvPicPr>
          <p:nvPr/>
        </p:nvPicPr>
        <p:blipFill>
          <a:blip r:embed="rId7" cstate="email">
            <a:extLst>
              <a:ext uri="{28A0092B-C50C-407E-A947-70E740481C1C}">
                <a14:useLocalDpi xmlns:a14="http://schemas.microsoft.com/office/drawing/2010/main" val="0"/>
              </a:ext>
            </a:extLst>
          </a:blip>
          <a:stretch>
            <a:fillRect/>
          </a:stretch>
        </p:blipFill>
        <p:spPr>
          <a:xfrm>
            <a:off x="5096978" y="4770756"/>
            <a:ext cx="1830872" cy="2441163"/>
          </a:xfrm>
          <a:prstGeom prst="rect">
            <a:avLst/>
          </a:prstGeom>
        </p:spPr>
      </p:pic>
      <p:pic>
        <p:nvPicPr>
          <p:cNvPr id="7" name="Image 6"/>
          <p:cNvPicPr>
            <a:picLocks noChangeAspect="1"/>
          </p:cNvPicPr>
          <p:nvPr/>
        </p:nvPicPr>
        <p:blipFill>
          <a:blip r:embed="rId8" cstate="email">
            <a:extLst>
              <a:ext uri="{28A0092B-C50C-407E-A947-70E740481C1C}">
                <a14:useLocalDpi xmlns:a14="http://schemas.microsoft.com/office/drawing/2010/main" val="0"/>
              </a:ext>
            </a:extLst>
          </a:blip>
          <a:stretch>
            <a:fillRect/>
          </a:stretch>
        </p:blipFill>
        <p:spPr>
          <a:xfrm>
            <a:off x="479856" y="7617619"/>
            <a:ext cx="1729944" cy="2306592"/>
          </a:xfrm>
          <a:prstGeom prst="rect">
            <a:avLst/>
          </a:prstGeom>
        </p:spPr>
      </p:pic>
      <p:pic>
        <p:nvPicPr>
          <p:cNvPr id="8" name="Image 7"/>
          <p:cNvPicPr>
            <a:picLocks noChangeAspect="1"/>
          </p:cNvPicPr>
          <p:nvPr/>
        </p:nvPicPr>
        <p:blipFill>
          <a:blip r:embed="rId9" cstate="email">
            <a:extLst>
              <a:ext uri="{28A0092B-C50C-407E-A947-70E740481C1C}">
                <a14:useLocalDpi xmlns:a14="http://schemas.microsoft.com/office/drawing/2010/main" val="0"/>
              </a:ext>
            </a:extLst>
          </a:blip>
          <a:stretch>
            <a:fillRect/>
          </a:stretch>
        </p:blipFill>
        <p:spPr>
          <a:xfrm>
            <a:off x="2693282" y="7649586"/>
            <a:ext cx="1813717" cy="2274626"/>
          </a:xfrm>
          <a:prstGeom prst="rect">
            <a:avLst/>
          </a:prstGeom>
        </p:spPr>
      </p:pic>
      <p:pic>
        <p:nvPicPr>
          <p:cNvPr id="9" name="Image 8"/>
          <p:cNvPicPr>
            <a:picLocks noChangeAspect="1"/>
          </p:cNvPicPr>
          <p:nvPr/>
        </p:nvPicPr>
        <p:blipFill>
          <a:blip r:embed="rId10" cstate="email">
            <a:extLst>
              <a:ext uri="{28A0092B-C50C-407E-A947-70E740481C1C}">
                <a14:useLocalDpi xmlns:a14="http://schemas.microsoft.com/office/drawing/2010/main" val="0"/>
              </a:ext>
            </a:extLst>
          </a:blip>
          <a:stretch>
            <a:fillRect/>
          </a:stretch>
        </p:blipFill>
        <p:spPr>
          <a:xfrm>
            <a:off x="4779478" y="7862197"/>
            <a:ext cx="2465872" cy="1849404"/>
          </a:xfrm>
          <a:prstGeom prst="rect">
            <a:avLst/>
          </a:prstGeom>
        </p:spPr>
      </p:pic>
    </p:spTree>
    <p:extLst>
      <p:ext uri="{BB962C8B-B14F-4D97-AF65-F5344CB8AC3E}">
        <p14:creationId xmlns:p14="http://schemas.microsoft.com/office/powerpoint/2010/main" val="1430664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Image 36" descr="domusVi_fondempreinte_rouge_transparent copie.png"/>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3591563" y="10231918"/>
            <a:ext cx="379725" cy="373260"/>
          </a:xfrm>
          <a:prstGeom prst="rect">
            <a:avLst/>
          </a:prstGeom>
        </p:spPr>
      </p:pic>
      <p:sp>
        <p:nvSpPr>
          <p:cNvPr id="5" name="Espace réservé du numéro de diapositive 5"/>
          <p:cNvSpPr>
            <a:spLocks noGrp="1"/>
          </p:cNvSpPr>
          <p:nvPr>
            <p:ph type="sldNum" sz="quarter" idx="11"/>
          </p:nvPr>
        </p:nvSpPr>
        <p:spPr>
          <a:xfrm>
            <a:off x="3661657" y="10325738"/>
            <a:ext cx="239536" cy="136525"/>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rIns="0"/>
          <a:lstStyle>
            <a:lvl1pPr>
              <a:defRPr sz="2100">
                <a:solidFill>
                  <a:schemeClr val="accent1"/>
                </a:solidFill>
                <a:latin typeface="Arial" charset="0"/>
                <a:ea typeface="ＭＳ Ｐゴシック" charset="0"/>
                <a:cs typeface="Arial" charset="0"/>
              </a:defRPr>
            </a:lvl1pPr>
            <a:lvl2pPr marL="742950" indent="-285750">
              <a:defRPr sz="1200">
                <a:solidFill>
                  <a:schemeClr val="tx1"/>
                </a:solidFill>
                <a:latin typeface="Arial" charset="0"/>
                <a:ea typeface="Arial" charset="0"/>
                <a:cs typeface="Arial" charset="0"/>
              </a:defRPr>
            </a:lvl2pPr>
            <a:lvl3pPr marL="1143000" indent="-228600">
              <a:defRPr sz="1200" b="1">
                <a:solidFill>
                  <a:schemeClr val="accent2"/>
                </a:solidFill>
                <a:latin typeface="Arial" charset="0"/>
                <a:ea typeface="Arial" charset="0"/>
                <a:cs typeface="Arial" charset="0"/>
              </a:defRPr>
            </a:lvl3pPr>
            <a:lvl4pPr marL="1600200" indent="-228600">
              <a:defRPr sz="900">
                <a:solidFill>
                  <a:schemeClr val="accent1"/>
                </a:solidFill>
                <a:latin typeface="Arial" charset="0"/>
                <a:ea typeface="Arial" charset="0"/>
                <a:cs typeface="Arial" charset="0"/>
              </a:defRPr>
            </a:lvl4pPr>
            <a:lvl5pPr marL="2057400" indent="-228600">
              <a:defRPr sz="900" b="1">
                <a:solidFill>
                  <a:schemeClr val="hlink"/>
                </a:solidFill>
                <a:latin typeface="Arial" charset="0"/>
                <a:ea typeface="Arial" charset="0"/>
                <a:cs typeface="Arial" charset="0"/>
              </a:defRPr>
            </a:lvl5pPr>
            <a:lvl6pPr marL="2514600" indent="-228600" eaLnBrk="0" hangingPunct="0">
              <a:defRPr sz="900" b="1">
                <a:solidFill>
                  <a:schemeClr val="hlink"/>
                </a:solidFill>
                <a:latin typeface="Arial" charset="0"/>
                <a:ea typeface="Arial" charset="0"/>
                <a:cs typeface="Arial" charset="0"/>
              </a:defRPr>
            </a:lvl6pPr>
            <a:lvl7pPr marL="2971800" indent="-228600" eaLnBrk="0" hangingPunct="0">
              <a:defRPr sz="900" b="1">
                <a:solidFill>
                  <a:schemeClr val="hlink"/>
                </a:solidFill>
                <a:latin typeface="Arial" charset="0"/>
                <a:ea typeface="Arial" charset="0"/>
                <a:cs typeface="Arial" charset="0"/>
              </a:defRPr>
            </a:lvl7pPr>
            <a:lvl8pPr marL="3429000" indent="-228600" eaLnBrk="0" hangingPunct="0">
              <a:defRPr sz="900" b="1">
                <a:solidFill>
                  <a:schemeClr val="hlink"/>
                </a:solidFill>
                <a:latin typeface="Arial" charset="0"/>
                <a:ea typeface="Arial" charset="0"/>
                <a:cs typeface="Arial" charset="0"/>
              </a:defRPr>
            </a:lvl8pPr>
            <a:lvl9pPr marL="3886200" indent="-228600" eaLnBrk="0" hangingPunct="0">
              <a:defRPr sz="900" b="1">
                <a:solidFill>
                  <a:schemeClr val="hlink"/>
                </a:solidFill>
                <a:latin typeface="Arial" charset="0"/>
                <a:ea typeface="Arial" charset="0"/>
                <a:cs typeface="Arial" charset="0"/>
              </a:defRPr>
            </a:lvl9pPr>
          </a:lstStyle>
          <a:p>
            <a:fld id="{6B3C6223-64A3-E84D-A27C-F26B3F695F74}" type="slidenum">
              <a:rPr lang="fr-FR" sz="1400" b="1">
                <a:solidFill>
                  <a:schemeClr val="bg1"/>
                </a:solidFill>
                <a:latin typeface="Arial"/>
                <a:cs typeface="Arial"/>
              </a:rPr>
              <a:pPr/>
              <a:t>5</a:t>
            </a:fld>
            <a:endParaRPr lang="fr-FR" sz="1400" b="1" dirty="0">
              <a:solidFill>
                <a:schemeClr val="bg1"/>
              </a:solidFill>
              <a:latin typeface="Arial"/>
              <a:cs typeface="Arial"/>
            </a:endParaRPr>
          </a:p>
        </p:txBody>
      </p:sp>
      <p:pic>
        <p:nvPicPr>
          <p:cNvPr id="36" name="Image 35"/>
          <p:cNvPicPr>
            <a:picLocks noChangeAspect="1"/>
          </p:cNvPicPr>
          <p:nvPr/>
        </p:nvPicPr>
        <p:blipFill>
          <a:blip r:embed="rId3" cstate="email">
            <a:extLst>
              <a:ext uri="{28A0092B-C50C-407E-A947-70E740481C1C}">
                <a14:useLocalDpi xmlns:a14="http://schemas.microsoft.com/office/drawing/2010/main" val="0"/>
              </a:ext>
            </a:extLst>
          </a:blip>
          <a:srcRect/>
          <a:stretch/>
        </p:blipFill>
        <p:spPr>
          <a:xfrm>
            <a:off x="5847106" y="236068"/>
            <a:ext cx="1279145" cy="474425"/>
          </a:xfrm>
          <a:prstGeom prst="rect">
            <a:avLst/>
          </a:prstGeom>
        </p:spPr>
      </p:pic>
      <p:grpSp>
        <p:nvGrpSpPr>
          <p:cNvPr id="21" name="Grouper 20"/>
          <p:cNvGrpSpPr>
            <a:grpSpLocks noChangeAspect="1"/>
          </p:cNvGrpSpPr>
          <p:nvPr/>
        </p:nvGrpSpPr>
        <p:grpSpPr>
          <a:xfrm>
            <a:off x="146635" y="839828"/>
            <a:ext cx="854737" cy="831566"/>
            <a:chOff x="4764278" y="116651"/>
            <a:chExt cx="2725304" cy="2651424"/>
          </a:xfrm>
        </p:grpSpPr>
        <p:sp>
          <p:nvSpPr>
            <p:cNvPr id="22" name="Rectangle 21"/>
            <p:cNvSpPr/>
            <p:nvPr/>
          </p:nvSpPr>
          <p:spPr>
            <a:xfrm>
              <a:off x="4825805" y="213339"/>
              <a:ext cx="2598623" cy="2471752"/>
            </a:xfrm>
            <a:prstGeom prst="rect">
              <a:avLst/>
            </a:prstGeom>
            <a:solidFill>
              <a:srgbClr val="614E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23" name="Image 22" descr="domusVi_fondempreinte_blanc.png"/>
            <p:cNvPicPr>
              <a:picLocks noChangeAspect="1"/>
            </p:cNvPicPr>
            <p:nvPr/>
          </p:nvPicPr>
          <p:blipFill rotWithShape="1">
            <a:blip r:embed="rId4" cstate="email">
              <a:extLst>
                <a:ext uri="{28A0092B-C50C-407E-A947-70E740481C1C}">
                  <a14:useLocalDpi xmlns:a14="http://schemas.microsoft.com/office/drawing/2010/main" val="0"/>
                </a:ext>
              </a:extLst>
            </a:blip>
            <a:srcRect/>
            <a:stretch/>
          </p:blipFill>
          <p:spPr>
            <a:xfrm>
              <a:off x="4764278" y="116651"/>
              <a:ext cx="2725304" cy="2651424"/>
            </a:xfrm>
            <a:prstGeom prst="rect">
              <a:avLst/>
            </a:prstGeom>
            <a:noFill/>
            <a:ln>
              <a:noFill/>
            </a:ln>
          </p:spPr>
        </p:pic>
      </p:grpSp>
      <p:sp>
        <p:nvSpPr>
          <p:cNvPr id="25" name="Rectangle 16"/>
          <p:cNvSpPr txBox="1">
            <a:spLocks noChangeArrowheads="1"/>
          </p:cNvSpPr>
          <p:nvPr/>
        </p:nvSpPr>
        <p:spPr>
          <a:xfrm>
            <a:off x="361425" y="1011090"/>
            <a:ext cx="6840000" cy="467999"/>
          </a:xfrm>
          <a:prstGeom prst="rect">
            <a:avLst/>
          </a:prstGeom>
          <a:solidFill>
            <a:srgbClr val="604E48"/>
          </a:solidFill>
        </p:spPr>
        <p:txBody>
          <a:bodyPr vert="horz" lIns="180000" tIns="45720" rIns="91440" bIns="45720" rtlCol="0" anchor="ctr">
            <a:noAutofit/>
          </a:bodyPr>
          <a:lstStyle>
            <a:lvl1pPr algn="ctr" defTabSz="457200" rtl="0" eaLnBrk="1" latinLnBrk="0" hangingPunct="1">
              <a:spcBef>
                <a:spcPct val="0"/>
              </a:spcBef>
              <a:buNone/>
              <a:defRPr sz="3600" b="1" i="0" kern="1200">
                <a:solidFill>
                  <a:schemeClr val="tx1"/>
                </a:solidFill>
                <a:latin typeface="Arial"/>
                <a:ea typeface="+mj-ea"/>
                <a:cs typeface="Arial"/>
              </a:defRPr>
            </a:lvl1pPr>
          </a:lstStyle>
          <a:p>
            <a:pPr algn="l"/>
            <a:r>
              <a:rPr lang="fr-FR" sz="2200" dirty="0" smtClean="0">
                <a:solidFill>
                  <a:schemeClr val="bg1"/>
                </a:solidFill>
              </a:rPr>
              <a:t>Médiation animale avec Tarzan le poney !</a:t>
            </a:r>
            <a:endParaRPr lang="fr-FR" sz="2200" dirty="0">
              <a:solidFill>
                <a:schemeClr val="bg1"/>
              </a:solidFill>
            </a:endParaRPr>
          </a:p>
        </p:txBody>
      </p:sp>
      <p:pic>
        <p:nvPicPr>
          <p:cNvPr id="20" name="Image 19" descr="noun_790131_cc.png"/>
          <p:cNvPicPr>
            <a:picLocks noChangeAspect="1"/>
          </p:cNvPicPr>
          <p:nvPr/>
        </p:nvPicPr>
        <p:blipFill rotWithShape="1">
          <a:blip r:embed="rId5" cstate="email">
            <a:extLst>
              <a:ext uri="{BEBA8EAE-BF5A-486C-A8C5-ECC9F3942E4B}">
                <a14:imgProps xmlns:a14="http://schemas.microsoft.com/office/drawing/2010/main">
                  <a14:imgLayer r:embed="rId6">
                    <a14:imgEffect>
                      <a14:brightnessContrast bright="100000"/>
                    </a14:imgEffect>
                  </a14:imgLayer>
                </a14:imgProps>
              </a:ext>
              <a:ext uri="{28A0092B-C50C-407E-A947-70E740481C1C}">
                <a14:useLocalDpi xmlns:a14="http://schemas.microsoft.com/office/drawing/2010/main" val="0"/>
              </a:ext>
            </a:extLst>
          </a:blip>
          <a:srcRect/>
          <a:stretch/>
        </p:blipFill>
        <p:spPr>
          <a:xfrm>
            <a:off x="6627175" y="1711964"/>
            <a:ext cx="434925" cy="432000"/>
          </a:xfrm>
          <a:prstGeom prst="rect">
            <a:avLst/>
          </a:prstGeom>
        </p:spPr>
      </p:pic>
      <p:sp>
        <p:nvSpPr>
          <p:cNvPr id="14" name="Espace réservé du pied de page 4">
            <a:extLst>
              <a:ext uri="{FF2B5EF4-FFF2-40B4-BE49-F238E27FC236}">
                <a16:creationId xmlns:a16="http://schemas.microsoft.com/office/drawing/2014/main" id="{B6043E4F-9480-488C-8B66-8C530E40A90E}"/>
              </a:ext>
            </a:extLst>
          </p:cNvPr>
          <p:cNvSpPr txBox="1">
            <a:spLocks/>
          </p:cNvSpPr>
          <p:nvPr/>
        </p:nvSpPr>
        <p:spPr>
          <a:xfrm>
            <a:off x="422111" y="150298"/>
            <a:ext cx="5309867" cy="704335"/>
          </a:xfrm>
          <a:prstGeom prst="rect">
            <a:avLst/>
          </a:prstGeo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lIns="0" tIns="46800" rIns="0" bIns="46800" rtlCol="0" anchor="ctr"/>
          <a:lstStyle>
            <a:defPPr>
              <a:defRPr lang="fr-FR"/>
            </a:defPPr>
            <a:lvl1pPr marL="0" algn="ctr" defTabSz="457200" rtl="0" eaLnBrk="1" latinLnBrk="0" hangingPunct="1">
              <a:defRPr sz="1400" b="1" kern="1200">
                <a:solidFill>
                  <a:schemeClr val="accent2"/>
                </a:solidFill>
                <a:latin typeface="Arial" charset="0"/>
                <a:ea typeface="ＭＳ Ｐゴシック" charset="0"/>
                <a:cs typeface="Arial" charset="0"/>
              </a:defRPr>
            </a:lvl1pPr>
            <a:lvl2pPr marL="742950" indent="-285750" algn="l" defTabSz="457200" rtl="0" eaLnBrk="1" latinLnBrk="0" hangingPunct="1">
              <a:defRPr sz="1800" kern="1200">
                <a:solidFill>
                  <a:schemeClr val="hlink"/>
                </a:solidFill>
                <a:latin typeface="Arial" charset="0"/>
                <a:ea typeface="Arial" charset="0"/>
                <a:cs typeface="Arial" charset="0"/>
              </a:defRPr>
            </a:lvl2pPr>
            <a:lvl3pPr marL="1143000" indent="-228600" algn="l" defTabSz="457200" rtl="0" eaLnBrk="1" latinLnBrk="0" hangingPunct="1">
              <a:defRPr sz="1200" kern="1200">
                <a:solidFill>
                  <a:schemeClr val="tx1"/>
                </a:solidFill>
                <a:latin typeface="Arial" charset="0"/>
                <a:ea typeface="Arial" charset="0"/>
                <a:cs typeface="Arial" charset="0"/>
              </a:defRPr>
            </a:lvl3pPr>
            <a:lvl4pPr marL="1600200" indent="-228600" algn="l" defTabSz="457200" rtl="0" eaLnBrk="1" latinLnBrk="0" hangingPunct="1">
              <a:defRPr sz="1200" b="1" kern="1200">
                <a:solidFill>
                  <a:schemeClr val="tx1"/>
                </a:solidFill>
                <a:latin typeface="Arial" charset="0"/>
                <a:ea typeface="Arial" charset="0"/>
                <a:cs typeface="Arial" charset="0"/>
              </a:defRPr>
            </a:lvl4pPr>
            <a:lvl5pPr marL="2057400" indent="-228600" algn="l" defTabSz="457200" rtl="0" eaLnBrk="1" latinLnBrk="0" hangingPunct="1">
              <a:defRPr sz="1200" i="1" kern="1200">
                <a:solidFill>
                  <a:schemeClr val="tx1"/>
                </a:solidFill>
                <a:latin typeface="Arial" charset="0"/>
                <a:ea typeface="Arial" charset="0"/>
                <a:cs typeface="Arial" charset="0"/>
              </a:defRPr>
            </a:lvl5pPr>
            <a:lvl6pPr marL="2514600" indent="-228600" algn="l" defTabSz="457200" rtl="0" eaLnBrk="0" latinLnBrk="0" hangingPunct="0">
              <a:defRPr sz="1200" i="1" kern="1200">
                <a:solidFill>
                  <a:schemeClr val="tx1"/>
                </a:solidFill>
                <a:latin typeface="Arial" charset="0"/>
                <a:ea typeface="Arial" charset="0"/>
                <a:cs typeface="Arial" charset="0"/>
              </a:defRPr>
            </a:lvl6pPr>
            <a:lvl7pPr marL="2971800" indent="-228600" algn="l" defTabSz="457200" rtl="0" eaLnBrk="0" latinLnBrk="0" hangingPunct="0">
              <a:defRPr sz="1200" i="1" kern="1200">
                <a:solidFill>
                  <a:schemeClr val="tx1"/>
                </a:solidFill>
                <a:latin typeface="Arial" charset="0"/>
                <a:ea typeface="Arial" charset="0"/>
                <a:cs typeface="Arial" charset="0"/>
              </a:defRPr>
            </a:lvl7pPr>
            <a:lvl8pPr marL="3429000" indent="-228600" algn="l" defTabSz="457200" rtl="0" eaLnBrk="0" latinLnBrk="0" hangingPunct="0">
              <a:defRPr sz="1200" i="1" kern="1200">
                <a:solidFill>
                  <a:schemeClr val="tx1"/>
                </a:solidFill>
                <a:latin typeface="Arial" charset="0"/>
                <a:ea typeface="Arial" charset="0"/>
                <a:cs typeface="Arial" charset="0"/>
              </a:defRPr>
            </a:lvl8pPr>
            <a:lvl9pPr marL="3886200" indent="-228600" algn="l" defTabSz="457200" rtl="0" eaLnBrk="0" latinLnBrk="0" hangingPunct="0">
              <a:defRPr sz="1200" i="1" kern="1200">
                <a:solidFill>
                  <a:schemeClr val="tx1"/>
                </a:solidFill>
                <a:latin typeface="Arial" charset="0"/>
                <a:ea typeface="Arial" charset="0"/>
                <a:cs typeface="Arial" charset="0"/>
              </a:defRPr>
            </a:lvl9pPr>
          </a:lstStyle>
          <a:p>
            <a:pPr algn="l"/>
            <a:r>
              <a:rPr lang="fr-FR" sz="1800" dirty="0">
                <a:solidFill>
                  <a:srgbClr val="755E56"/>
                </a:solidFill>
              </a:rPr>
              <a:t>Journal interne de la Résidence </a:t>
            </a:r>
          </a:p>
        </p:txBody>
      </p:sp>
      <p:sp>
        <p:nvSpPr>
          <p:cNvPr id="2" name="Rectangle 1"/>
          <p:cNvSpPr/>
          <p:nvPr/>
        </p:nvSpPr>
        <p:spPr>
          <a:xfrm>
            <a:off x="165932" y="1770732"/>
            <a:ext cx="7301668" cy="2308324"/>
          </a:xfrm>
          <a:prstGeom prst="rect">
            <a:avLst/>
          </a:prstGeom>
        </p:spPr>
        <p:txBody>
          <a:bodyPr wrap="square">
            <a:spAutoFit/>
          </a:bodyPr>
          <a:lstStyle/>
          <a:p>
            <a:r>
              <a:rPr lang="fr-FR" dirty="0"/>
              <a:t>Dans le cadre des activités de médiation animale, le poney Tarzan intervient régulièrement au sein de </a:t>
            </a:r>
            <a:r>
              <a:rPr lang="fr-FR" dirty="0" smtClean="0"/>
              <a:t>la résidence et de l’unité </a:t>
            </a:r>
            <a:r>
              <a:rPr lang="fr-FR" dirty="0"/>
              <a:t>protégée afin d’apporter un moment de bien-être, de stimulation et de lien social aux personnes accompagnées.</a:t>
            </a:r>
          </a:p>
          <a:p>
            <a:r>
              <a:rPr lang="fr-FR" dirty="0"/>
              <a:t>La présence de Tarzan favorise une approche douce et sécurisante. Le contact avec l’animal permet de stimuler les sens, de susciter des émotions positives et de faciliter la communication, notamment chez les personnes présentant des troubles cognitifs ou des difficultés d’expression.</a:t>
            </a:r>
          </a:p>
        </p:txBody>
      </p:sp>
      <p:pic>
        <p:nvPicPr>
          <p:cNvPr id="4" name="Image 3"/>
          <p:cNvPicPr>
            <a:picLocks noChangeAspect="1"/>
          </p:cNvPicPr>
          <p:nvPr/>
        </p:nvPicPr>
        <p:blipFill>
          <a:blip r:embed="rId7" cstate="email">
            <a:extLst>
              <a:ext uri="{28A0092B-C50C-407E-A947-70E740481C1C}">
                <a14:useLocalDpi xmlns:a14="http://schemas.microsoft.com/office/drawing/2010/main" val="0"/>
              </a:ext>
            </a:extLst>
          </a:blip>
          <a:stretch>
            <a:fillRect/>
          </a:stretch>
        </p:blipFill>
        <p:spPr>
          <a:xfrm>
            <a:off x="711200" y="4195674"/>
            <a:ext cx="1466304" cy="2606763"/>
          </a:xfrm>
          <a:prstGeom prst="rect">
            <a:avLst/>
          </a:prstGeom>
        </p:spPr>
      </p:pic>
      <p:pic>
        <p:nvPicPr>
          <p:cNvPr id="6" name="Image 5"/>
          <p:cNvPicPr>
            <a:picLocks noChangeAspect="1"/>
          </p:cNvPicPr>
          <p:nvPr/>
        </p:nvPicPr>
        <p:blipFill>
          <a:blip r:embed="rId8" cstate="email">
            <a:extLst>
              <a:ext uri="{28A0092B-C50C-407E-A947-70E740481C1C}">
                <a14:useLocalDpi xmlns:a14="http://schemas.microsoft.com/office/drawing/2010/main" val="0"/>
              </a:ext>
            </a:extLst>
          </a:blip>
          <a:stretch>
            <a:fillRect/>
          </a:stretch>
        </p:blipFill>
        <p:spPr>
          <a:xfrm>
            <a:off x="2824532" y="4202451"/>
            <a:ext cx="1508216" cy="2681273"/>
          </a:xfrm>
          <a:prstGeom prst="rect">
            <a:avLst/>
          </a:prstGeom>
        </p:spPr>
      </p:pic>
      <p:pic>
        <p:nvPicPr>
          <p:cNvPr id="7" name="Image 6"/>
          <p:cNvPicPr>
            <a:picLocks noChangeAspect="1"/>
          </p:cNvPicPr>
          <p:nvPr/>
        </p:nvPicPr>
        <p:blipFill>
          <a:blip r:embed="rId9" cstate="email">
            <a:extLst>
              <a:ext uri="{28A0092B-C50C-407E-A947-70E740481C1C}">
                <a14:useLocalDpi xmlns:a14="http://schemas.microsoft.com/office/drawing/2010/main" val="0"/>
              </a:ext>
            </a:extLst>
          </a:blip>
          <a:stretch>
            <a:fillRect/>
          </a:stretch>
        </p:blipFill>
        <p:spPr>
          <a:xfrm>
            <a:off x="4979776" y="4202451"/>
            <a:ext cx="1504404" cy="2674496"/>
          </a:xfrm>
          <a:prstGeom prst="rect">
            <a:avLst/>
          </a:prstGeom>
        </p:spPr>
      </p:pic>
      <p:pic>
        <p:nvPicPr>
          <p:cNvPr id="8" name="Image 7"/>
          <p:cNvPicPr>
            <a:picLocks noChangeAspect="1"/>
          </p:cNvPicPr>
          <p:nvPr/>
        </p:nvPicPr>
        <p:blipFill>
          <a:blip r:embed="rId10" cstate="email">
            <a:extLst>
              <a:ext uri="{28A0092B-C50C-407E-A947-70E740481C1C}">
                <a14:useLocalDpi xmlns:a14="http://schemas.microsoft.com/office/drawing/2010/main" val="0"/>
              </a:ext>
            </a:extLst>
          </a:blip>
          <a:stretch>
            <a:fillRect/>
          </a:stretch>
        </p:blipFill>
        <p:spPr>
          <a:xfrm>
            <a:off x="1610740" y="7454900"/>
            <a:ext cx="1466304" cy="2228987"/>
          </a:xfrm>
          <a:prstGeom prst="rect">
            <a:avLst/>
          </a:prstGeom>
        </p:spPr>
      </p:pic>
      <p:pic>
        <p:nvPicPr>
          <p:cNvPr id="9" name="Image 8"/>
          <p:cNvPicPr>
            <a:picLocks noChangeAspect="1"/>
          </p:cNvPicPr>
          <p:nvPr/>
        </p:nvPicPr>
        <p:blipFill>
          <a:blip r:embed="rId11" cstate="email">
            <a:extLst>
              <a:ext uri="{28A0092B-C50C-407E-A947-70E740481C1C}">
                <a14:useLocalDpi xmlns:a14="http://schemas.microsoft.com/office/drawing/2010/main" val="0"/>
              </a:ext>
            </a:extLst>
          </a:blip>
          <a:stretch>
            <a:fillRect/>
          </a:stretch>
        </p:blipFill>
        <p:spPr>
          <a:xfrm>
            <a:off x="4223762" y="7454900"/>
            <a:ext cx="1508216" cy="2228987"/>
          </a:xfrm>
          <a:prstGeom prst="rect">
            <a:avLst/>
          </a:prstGeom>
        </p:spPr>
      </p:pic>
    </p:spTree>
    <p:extLst>
      <p:ext uri="{BB962C8B-B14F-4D97-AF65-F5344CB8AC3E}">
        <p14:creationId xmlns:p14="http://schemas.microsoft.com/office/powerpoint/2010/main" val="299988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Image 36" descr="domusVi_fondempreinte_rouge_transparent copie.png"/>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3591563" y="10231918"/>
            <a:ext cx="379725" cy="373260"/>
          </a:xfrm>
          <a:prstGeom prst="rect">
            <a:avLst/>
          </a:prstGeom>
        </p:spPr>
      </p:pic>
      <p:sp>
        <p:nvSpPr>
          <p:cNvPr id="5" name="Espace réservé du numéro de diapositive 5"/>
          <p:cNvSpPr>
            <a:spLocks noGrp="1"/>
          </p:cNvSpPr>
          <p:nvPr>
            <p:ph type="sldNum" sz="quarter" idx="11"/>
          </p:nvPr>
        </p:nvSpPr>
        <p:spPr>
          <a:xfrm>
            <a:off x="3661657" y="10325738"/>
            <a:ext cx="239536" cy="136525"/>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rIns="0"/>
          <a:lstStyle>
            <a:lvl1pPr>
              <a:defRPr sz="2100">
                <a:solidFill>
                  <a:schemeClr val="accent1"/>
                </a:solidFill>
                <a:latin typeface="Arial" charset="0"/>
                <a:ea typeface="ＭＳ Ｐゴシック" charset="0"/>
                <a:cs typeface="Arial" charset="0"/>
              </a:defRPr>
            </a:lvl1pPr>
            <a:lvl2pPr marL="742950" indent="-285750">
              <a:defRPr sz="1200">
                <a:solidFill>
                  <a:schemeClr val="tx1"/>
                </a:solidFill>
                <a:latin typeface="Arial" charset="0"/>
                <a:ea typeface="Arial" charset="0"/>
                <a:cs typeface="Arial" charset="0"/>
              </a:defRPr>
            </a:lvl2pPr>
            <a:lvl3pPr marL="1143000" indent="-228600">
              <a:defRPr sz="1200" b="1">
                <a:solidFill>
                  <a:schemeClr val="accent2"/>
                </a:solidFill>
                <a:latin typeface="Arial" charset="0"/>
                <a:ea typeface="Arial" charset="0"/>
                <a:cs typeface="Arial" charset="0"/>
              </a:defRPr>
            </a:lvl3pPr>
            <a:lvl4pPr marL="1600200" indent="-228600">
              <a:defRPr sz="900">
                <a:solidFill>
                  <a:schemeClr val="accent1"/>
                </a:solidFill>
                <a:latin typeface="Arial" charset="0"/>
                <a:ea typeface="Arial" charset="0"/>
                <a:cs typeface="Arial" charset="0"/>
              </a:defRPr>
            </a:lvl4pPr>
            <a:lvl5pPr marL="2057400" indent="-228600">
              <a:defRPr sz="900" b="1">
                <a:solidFill>
                  <a:schemeClr val="hlink"/>
                </a:solidFill>
                <a:latin typeface="Arial" charset="0"/>
                <a:ea typeface="Arial" charset="0"/>
                <a:cs typeface="Arial" charset="0"/>
              </a:defRPr>
            </a:lvl5pPr>
            <a:lvl6pPr marL="2514600" indent="-228600" eaLnBrk="0" hangingPunct="0">
              <a:defRPr sz="900" b="1">
                <a:solidFill>
                  <a:schemeClr val="hlink"/>
                </a:solidFill>
                <a:latin typeface="Arial" charset="0"/>
                <a:ea typeface="Arial" charset="0"/>
                <a:cs typeface="Arial" charset="0"/>
              </a:defRPr>
            </a:lvl6pPr>
            <a:lvl7pPr marL="2971800" indent="-228600" eaLnBrk="0" hangingPunct="0">
              <a:defRPr sz="900" b="1">
                <a:solidFill>
                  <a:schemeClr val="hlink"/>
                </a:solidFill>
                <a:latin typeface="Arial" charset="0"/>
                <a:ea typeface="Arial" charset="0"/>
                <a:cs typeface="Arial" charset="0"/>
              </a:defRPr>
            </a:lvl7pPr>
            <a:lvl8pPr marL="3429000" indent="-228600" eaLnBrk="0" hangingPunct="0">
              <a:defRPr sz="900" b="1">
                <a:solidFill>
                  <a:schemeClr val="hlink"/>
                </a:solidFill>
                <a:latin typeface="Arial" charset="0"/>
                <a:ea typeface="Arial" charset="0"/>
                <a:cs typeface="Arial" charset="0"/>
              </a:defRPr>
            </a:lvl8pPr>
            <a:lvl9pPr marL="3886200" indent="-228600" eaLnBrk="0" hangingPunct="0">
              <a:defRPr sz="900" b="1">
                <a:solidFill>
                  <a:schemeClr val="hlink"/>
                </a:solidFill>
                <a:latin typeface="Arial" charset="0"/>
                <a:ea typeface="Arial" charset="0"/>
                <a:cs typeface="Arial" charset="0"/>
              </a:defRPr>
            </a:lvl9pPr>
          </a:lstStyle>
          <a:p>
            <a:fld id="{6B3C6223-64A3-E84D-A27C-F26B3F695F74}" type="slidenum">
              <a:rPr lang="fr-FR" sz="1400" b="1">
                <a:solidFill>
                  <a:schemeClr val="bg1"/>
                </a:solidFill>
                <a:latin typeface="Arial"/>
                <a:cs typeface="Arial"/>
              </a:rPr>
              <a:pPr/>
              <a:t>6</a:t>
            </a:fld>
            <a:endParaRPr lang="fr-FR" sz="1400" b="1" dirty="0">
              <a:solidFill>
                <a:schemeClr val="bg1"/>
              </a:solidFill>
              <a:latin typeface="Arial"/>
              <a:cs typeface="Arial"/>
            </a:endParaRPr>
          </a:p>
        </p:txBody>
      </p:sp>
      <p:pic>
        <p:nvPicPr>
          <p:cNvPr id="36" name="Image 35"/>
          <p:cNvPicPr>
            <a:picLocks noChangeAspect="1"/>
          </p:cNvPicPr>
          <p:nvPr/>
        </p:nvPicPr>
        <p:blipFill>
          <a:blip r:embed="rId3" cstate="email">
            <a:extLst>
              <a:ext uri="{28A0092B-C50C-407E-A947-70E740481C1C}">
                <a14:useLocalDpi xmlns:a14="http://schemas.microsoft.com/office/drawing/2010/main" val="0"/>
              </a:ext>
            </a:extLst>
          </a:blip>
          <a:srcRect/>
          <a:stretch/>
        </p:blipFill>
        <p:spPr>
          <a:xfrm>
            <a:off x="5847106" y="236068"/>
            <a:ext cx="1279145" cy="474425"/>
          </a:xfrm>
          <a:prstGeom prst="rect">
            <a:avLst/>
          </a:prstGeom>
        </p:spPr>
      </p:pic>
      <p:sp>
        <p:nvSpPr>
          <p:cNvPr id="34" name="Rectangle 16"/>
          <p:cNvSpPr txBox="1">
            <a:spLocks noChangeArrowheads="1"/>
          </p:cNvSpPr>
          <p:nvPr/>
        </p:nvSpPr>
        <p:spPr>
          <a:xfrm>
            <a:off x="392312" y="1762055"/>
            <a:ext cx="6634850" cy="483875"/>
          </a:xfrm>
          <a:prstGeom prst="rect">
            <a:avLst/>
          </a:prstGeom>
          <a:solidFill>
            <a:srgbClr val="C50B34"/>
          </a:solidFill>
        </p:spPr>
        <p:txBody>
          <a:bodyPr vert="horz" lIns="18000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fr-FR" sz="2200" b="1" dirty="0">
                <a:solidFill>
                  <a:schemeClr val="bg1"/>
                </a:solidFill>
                <a:latin typeface="Arial"/>
                <a:cs typeface="Arial"/>
              </a:rPr>
              <a:t>À noter</a:t>
            </a:r>
          </a:p>
        </p:txBody>
      </p:sp>
      <p:sp>
        <p:nvSpPr>
          <p:cNvPr id="39" name="Rectangle 38"/>
          <p:cNvSpPr/>
          <p:nvPr/>
        </p:nvSpPr>
        <p:spPr>
          <a:xfrm>
            <a:off x="421263" y="2232689"/>
            <a:ext cx="6620388" cy="4672505"/>
          </a:xfrm>
          <a:prstGeom prst="rect">
            <a:avLst/>
          </a:prstGeom>
          <a:solidFill>
            <a:srgbClr val="C50B34">
              <a:alpha val="30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 name="ZoneTexte 2"/>
          <p:cNvSpPr txBox="1"/>
          <p:nvPr/>
        </p:nvSpPr>
        <p:spPr>
          <a:xfrm>
            <a:off x="392312" y="2398967"/>
            <a:ext cx="5933537" cy="3339376"/>
          </a:xfrm>
          <a:prstGeom prst="rect">
            <a:avLst/>
          </a:prstGeom>
          <a:noFill/>
        </p:spPr>
        <p:txBody>
          <a:bodyPr wrap="square" lIns="180000" rIns="180000" rtlCol="0">
            <a:spAutoFit/>
          </a:bodyPr>
          <a:lstStyle/>
          <a:p>
            <a:pPr marL="0" lvl="4">
              <a:spcAft>
                <a:spcPts val="300"/>
              </a:spcAft>
              <a:buClr>
                <a:schemeClr val="accent1"/>
              </a:buClr>
            </a:pPr>
            <a:r>
              <a:rPr lang="fr-FR" sz="2000" b="1" dirty="0">
                <a:solidFill>
                  <a:srgbClr val="C50B34"/>
                </a:solidFill>
                <a:latin typeface="Arial"/>
                <a:ea typeface="ＭＳ Ｐゴシック" charset="0"/>
                <a:cs typeface="Arial"/>
              </a:rPr>
              <a:t>HORAIRE DE CULTES</a:t>
            </a:r>
          </a:p>
          <a:p>
            <a:pPr marL="0" lvl="4">
              <a:spcAft>
                <a:spcPts val="600"/>
              </a:spcAft>
              <a:buClr>
                <a:schemeClr val="accent1"/>
              </a:buClr>
            </a:pPr>
            <a:r>
              <a:rPr lang="fr-FR" sz="2000" b="1" dirty="0" smtClean="0">
                <a:solidFill>
                  <a:srgbClr val="000000"/>
                </a:solidFill>
                <a:latin typeface="Arial"/>
                <a:ea typeface="ＭＳ Ｐゴシック" charset="0"/>
                <a:cs typeface="Arial"/>
              </a:rPr>
              <a:t>Bibliothèque du 2 </a:t>
            </a:r>
            <a:r>
              <a:rPr lang="fr-FR" sz="2000" b="1" dirty="0" err="1" smtClean="0">
                <a:solidFill>
                  <a:srgbClr val="000000"/>
                </a:solidFill>
                <a:latin typeface="Arial"/>
                <a:ea typeface="ＭＳ Ｐゴシック" charset="0"/>
                <a:cs typeface="Arial"/>
              </a:rPr>
              <a:t>ème</a:t>
            </a:r>
            <a:r>
              <a:rPr lang="fr-FR" sz="2000" b="1" dirty="0" smtClean="0">
                <a:solidFill>
                  <a:srgbClr val="000000"/>
                </a:solidFill>
                <a:latin typeface="Arial"/>
                <a:ea typeface="ＭＳ Ｐゴシック" charset="0"/>
                <a:cs typeface="Arial"/>
              </a:rPr>
              <a:t> étage</a:t>
            </a:r>
            <a:r>
              <a:rPr lang="fr-FR" sz="2000" b="1" dirty="0">
                <a:solidFill>
                  <a:srgbClr val="000000"/>
                </a:solidFill>
                <a:latin typeface="Arial"/>
                <a:ea typeface="ＭＳ Ｐゴシック" charset="0"/>
                <a:cs typeface="Arial"/>
              </a:rPr>
              <a:t/>
            </a:r>
            <a:br>
              <a:rPr lang="fr-FR" sz="2000" b="1" dirty="0">
                <a:solidFill>
                  <a:srgbClr val="000000"/>
                </a:solidFill>
                <a:latin typeface="Arial"/>
                <a:ea typeface="ＭＳ Ｐゴシック" charset="0"/>
                <a:cs typeface="Arial"/>
              </a:rPr>
            </a:br>
            <a:r>
              <a:rPr lang="fr-FR" sz="2000" b="0" dirty="0">
                <a:solidFill>
                  <a:srgbClr val="000000"/>
                </a:solidFill>
                <a:latin typeface="Arial"/>
                <a:ea typeface="ＭＳ Ｐゴシック" charset="0"/>
                <a:cs typeface="Arial"/>
              </a:rPr>
              <a:t>Le </a:t>
            </a:r>
            <a:r>
              <a:rPr lang="fr-FR" sz="2000" b="0" dirty="0" smtClean="0">
                <a:solidFill>
                  <a:srgbClr val="000000"/>
                </a:solidFill>
                <a:latin typeface="Arial"/>
                <a:ea typeface="ＭＳ Ｐゴシック" charset="0"/>
                <a:cs typeface="Arial"/>
              </a:rPr>
              <a:t>2 </a:t>
            </a:r>
            <a:r>
              <a:rPr lang="fr-FR" sz="2000" b="0" dirty="0" err="1" smtClean="0">
                <a:solidFill>
                  <a:srgbClr val="000000"/>
                </a:solidFill>
                <a:latin typeface="Arial"/>
                <a:ea typeface="ＭＳ Ｐゴシック" charset="0"/>
                <a:cs typeface="Arial"/>
              </a:rPr>
              <a:t>ème</a:t>
            </a:r>
            <a:r>
              <a:rPr lang="fr-FR" sz="2000" b="0" dirty="0" smtClean="0">
                <a:solidFill>
                  <a:srgbClr val="000000"/>
                </a:solidFill>
                <a:latin typeface="Arial"/>
                <a:ea typeface="ＭＳ Ｐゴシック" charset="0"/>
                <a:cs typeface="Arial"/>
              </a:rPr>
              <a:t> et 4 </a:t>
            </a:r>
            <a:r>
              <a:rPr lang="fr-FR" sz="2000" b="0" dirty="0" err="1" smtClean="0">
                <a:solidFill>
                  <a:srgbClr val="000000"/>
                </a:solidFill>
                <a:latin typeface="Arial"/>
                <a:ea typeface="ＭＳ Ｐゴシック" charset="0"/>
                <a:cs typeface="Arial"/>
              </a:rPr>
              <a:t>ème</a:t>
            </a:r>
            <a:r>
              <a:rPr lang="fr-FR" sz="2000" b="0" dirty="0" smtClean="0">
                <a:solidFill>
                  <a:srgbClr val="000000"/>
                </a:solidFill>
                <a:latin typeface="Arial"/>
                <a:ea typeface="ＭＳ Ｐゴシック" charset="0"/>
                <a:cs typeface="Arial"/>
              </a:rPr>
              <a:t> jeudi du mois </a:t>
            </a:r>
            <a:r>
              <a:rPr lang="fr-FR" sz="2000" b="0" dirty="0">
                <a:solidFill>
                  <a:srgbClr val="000000"/>
                </a:solidFill>
                <a:latin typeface="Arial"/>
                <a:ea typeface="ＭＳ Ｐゴシック" charset="0"/>
                <a:cs typeface="Arial"/>
              </a:rPr>
              <a:t>de </a:t>
            </a:r>
            <a:r>
              <a:rPr lang="fr-FR" sz="2000" b="0" dirty="0" smtClean="0">
                <a:solidFill>
                  <a:srgbClr val="000000"/>
                </a:solidFill>
                <a:latin typeface="Arial"/>
                <a:ea typeface="ＭＳ Ｐゴシック" charset="0"/>
                <a:cs typeface="Arial"/>
              </a:rPr>
              <a:t>15h </a:t>
            </a:r>
            <a:r>
              <a:rPr lang="fr-FR" sz="2000" b="0" dirty="0">
                <a:solidFill>
                  <a:srgbClr val="000000"/>
                </a:solidFill>
                <a:latin typeface="Arial"/>
                <a:ea typeface="ＭＳ Ｐゴシック" charset="0"/>
                <a:cs typeface="Arial"/>
              </a:rPr>
              <a:t>à </a:t>
            </a:r>
            <a:r>
              <a:rPr lang="fr-FR" sz="2000" b="0" dirty="0" smtClean="0">
                <a:solidFill>
                  <a:srgbClr val="000000"/>
                </a:solidFill>
                <a:latin typeface="Arial"/>
                <a:ea typeface="ＭＳ Ｐゴシック" charset="0"/>
                <a:cs typeface="Arial"/>
              </a:rPr>
              <a:t>16h </a:t>
            </a:r>
            <a:r>
              <a:rPr lang="fr-FR" sz="2000" b="0" dirty="0">
                <a:solidFill>
                  <a:srgbClr val="000000"/>
                </a:solidFill>
                <a:latin typeface="Arial"/>
                <a:ea typeface="ＭＳ Ｐゴシック" charset="0"/>
                <a:cs typeface="Arial"/>
              </a:rPr>
              <a:t/>
            </a:r>
            <a:br>
              <a:rPr lang="fr-FR" sz="2000" b="0" dirty="0">
                <a:solidFill>
                  <a:srgbClr val="000000"/>
                </a:solidFill>
                <a:latin typeface="Arial"/>
                <a:ea typeface="ＭＳ Ｐゴシック" charset="0"/>
                <a:cs typeface="Arial"/>
              </a:rPr>
            </a:br>
            <a:endParaRPr lang="fr-FR" sz="2000" b="0" dirty="0" smtClean="0">
              <a:solidFill>
                <a:srgbClr val="000000"/>
              </a:solidFill>
              <a:latin typeface="Arial"/>
              <a:ea typeface="ＭＳ Ｐゴシック" charset="0"/>
              <a:cs typeface="Arial"/>
            </a:endParaRPr>
          </a:p>
          <a:p>
            <a:pPr marL="0" lvl="4">
              <a:spcAft>
                <a:spcPts val="600"/>
              </a:spcAft>
              <a:buClr>
                <a:schemeClr val="accent1"/>
              </a:buClr>
            </a:pPr>
            <a:endParaRPr lang="fr-FR" sz="2000" dirty="0">
              <a:solidFill>
                <a:srgbClr val="FFFFFF"/>
              </a:solidFill>
              <a:latin typeface="Arial"/>
              <a:ea typeface="ＭＳ Ｐゴシック" charset="0"/>
              <a:cs typeface="Arial"/>
            </a:endParaRPr>
          </a:p>
          <a:p>
            <a:pPr marL="0" lvl="4">
              <a:spcAft>
                <a:spcPts val="300"/>
              </a:spcAft>
              <a:buClr>
                <a:schemeClr val="accent1"/>
              </a:buClr>
            </a:pPr>
            <a:r>
              <a:rPr lang="fr-FR" sz="2000" b="1" dirty="0">
                <a:solidFill>
                  <a:srgbClr val="C50B34"/>
                </a:solidFill>
                <a:latin typeface="Arial"/>
                <a:ea typeface="ＭＳ Ｐゴシック" charset="0"/>
                <a:cs typeface="Arial"/>
              </a:rPr>
              <a:t>PROCHAIN CONSEILS</a:t>
            </a:r>
          </a:p>
          <a:p>
            <a:pPr marL="0" lvl="4">
              <a:spcAft>
                <a:spcPts val="300"/>
              </a:spcAft>
              <a:buClr>
                <a:schemeClr val="accent1"/>
              </a:buClr>
            </a:pPr>
            <a:r>
              <a:rPr lang="fr-FR" sz="2000" b="1" dirty="0">
                <a:latin typeface="Arial"/>
                <a:ea typeface="ＭＳ Ｐゴシック" charset="0"/>
                <a:cs typeface="Arial"/>
              </a:rPr>
              <a:t>Vie sociale</a:t>
            </a:r>
            <a:br>
              <a:rPr lang="fr-FR" sz="2000" b="1" dirty="0">
                <a:latin typeface="Arial"/>
                <a:ea typeface="ＭＳ Ｐゴシック" charset="0"/>
                <a:cs typeface="Arial"/>
              </a:rPr>
            </a:br>
            <a:r>
              <a:rPr lang="fr-FR" sz="2000" b="0" dirty="0">
                <a:latin typeface="Arial"/>
                <a:ea typeface="ＭＳ Ｐゴシック" charset="0"/>
                <a:cs typeface="Arial"/>
              </a:rPr>
              <a:t>Le </a:t>
            </a:r>
            <a:r>
              <a:rPr lang="fr-FR" sz="2000" dirty="0" smtClean="0">
                <a:latin typeface="Arial"/>
                <a:ea typeface="ＭＳ Ｐゴシック" charset="0"/>
                <a:cs typeface="Arial"/>
              </a:rPr>
              <a:t>vendredi 10</a:t>
            </a:r>
            <a:r>
              <a:rPr lang="fr-FR" b="0" dirty="0" smtClean="0">
                <a:latin typeface="Arial"/>
                <a:ea typeface="ＭＳ Ｐゴシック" charset="0"/>
                <a:cs typeface="Arial"/>
              </a:rPr>
              <a:t> </a:t>
            </a:r>
            <a:r>
              <a:rPr lang="fr-FR" b="0" dirty="0">
                <a:latin typeface="Arial"/>
                <a:ea typeface="ＭＳ Ｐゴシック" charset="0"/>
                <a:cs typeface="Arial"/>
              </a:rPr>
              <a:t>avril à </a:t>
            </a:r>
            <a:r>
              <a:rPr lang="fr-FR" b="0" dirty="0" smtClean="0">
                <a:latin typeface="Arial"/>
                <a:ea typeface="ＭＳ Ｐゴシック" charset="0"/>
                <a:cs typeface="Arial"/>
              </a:rPr>
              <a:t>14h00 </a:t>
            </a:r>
            <a:r>
              <a:rPr lang="fr-FR" b="0" dirty="0">
                <a:latin typeface="Arial"/>
                <a:ea typeface="ＭＳ Ｐゴシック" charset="0"/>
                <a:cs typeface="Arial"/>
              </a:rPr>
              <a:t>dans l’espace </a:t>
            </a:r>
            <a:r>
              <a:rPr lang="fr-FR" b="0" dirty="0" smtClean="0">
                <a:latin typeface="Arial"/>
                <a:ea typeface="ＭＳ Ｐゴシック" charset="0"/>
                <a:cs typeface="Arial"/>
              </a:rPr>
              <a:t>salon des familles</a:t>
            </a:r>
            <a:r>
              <a:rPr lang="fr-FR" b="0" dirty="0">
                <a:solidFill>
                  <a:srgbClr val="FFFFFF"/>
                </a:solidFill>
                <a:latin typeface="Arial"/>
                <a:ea typeface="ＭＳ Ｐゴシック" charset="0"/>
                <a:cs typeface="Arial"/>
              </a:rPr>
              <a:t/>
            </a:r>
            <a:br>
              <a:rPr lang="fr-FR" b="0" dirty="0">
                <a:solidFill>
                  <a:srgbClr val="FFFFFF"/>
                </a:solidFill>
                <a:latin typeface="Arial"/>
                <a:ea typeface="ＭＳ Ｐゴシック" charset="0"/>
                <a:cs typeface="Arial"/>
              </a:rPr>
            </a:br>
            <a:endParaRPr lang="fr-FR" b="0" dirty="0">
              <a:solidFill>
                <a:srgbClr val="FFFFFF"/>
              </a:solidFill>
              <a:latin typeface="Arial"/>
              <a:ea typeface="ＭＳ Ｐゴシック" charset="0"/>
              <a:cs typeface="Arial"/>
            </a:endParaRPr>
          </a:p>
        </p:txBody>
      </p:sp>
      <p:grpSp>
        <p:nvGrpSpPr>
          <p:cNvPr id="21" name="Grouper 20"/>
          <p:cNvGrpSpPr>
            <a:grpSpLocks noChangeAspect="1"/>
          </p:cNvGrpSpPr>
          <p:nvPr/>
        </p:nvGrpSpPr>
        <p:grpSpPr>
          <a:xfrm>
            <a:off x="146635" y="839828"/>
            <a:ext cx="854737" cy="831566"/>
            <a:chOff x="4764278" y="116651"/>
            <a:chExt cx="2725304" cy="2651424"/>
          </a:xfrm>
        </p:grpSpPr>
        <p:sp>
          <p:nvSpPr>
            <p:cNvPr id="22" name="Rectangle 21"/>
            <p:cNvSpPr/>
            <p:nvPr/>
          </p:nvSpPr>
          <p:spPr>
            <a:xfrm>
              <a:off x="4825805" y="213339"/>
              <a:ext cx="2598623" cy="2471752"/>
            </a:xfrm>
            <a:prstGeom prst="rect">
              <a:avLst/>
            </a:prstGeom>
            <a:solidFill>
              <a:srgbClr val="614E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23" name="Image 22" descr="domusVi_fondempreinte_blanc.png"/>
            <p:cNvPicPr>
              <a:picLocks noChangeAspect="1"/>
            </p:cNvPicPr>
            <p:nvPr/>
          </p:nvPicPr>
          <p:blipFill rotWithShape="1">
            <a:blip r:embed="rId4" cstate="email">
              <a:extLst>
                <a:ext uri="{28A0092B-C50C-407E-A947-70E740481C1C}">
                  <a14:useLocalDpi xmlns:a14="http://schemas.microsoft.com/office/drawing/2010/main" val="0"/>
                </a:ext>
              </a:extLst>
            </a:blip>
            <a:srcRect/>
            <a:stretch/>
          </p:blipFill>
          <p:spPr>
            <a:xfrm>
              <a:off x="4764278" y="116651"/>
              <a:ext cx="2725304" cy="2651424"/>
            </a:xfrm>
            <a:prstGeom prst="rect">
              <a:avLst/>
            </a:prstGeom>
            <a:noFill/>
            <a:ln>
              <a:noFill/>
            </a:ln>
          </p:spPr>
        </p:pic>
      </p:grpSp>
      <p:sp>
        <p:nvSpPr>
          <p:cNvPr id="25" name="Rectangle 16"/>
          <p:cNvSpPr txBox="1">
            <a:spLocks noChangeArrowheads="1"/>
          </p:cNvSpPr>
          <p:nvPr/>
        </p:nvSpPr>
        <p:spPr>
          <a:xfrm>
            <a:off x="361425" y="1011090"/>
            <a:ext cx="6840000" cy="467999"/>
          </a:xfrm>
          <a:prstGeom prst="rect">
            <a:avLst/>
          </a:prstGeom>
          <a:solidFill>
            <a:srgbClr val="604E48"/>
          </a:solidFill>
        </p:spPr>
        <p:txBody>
          <a:bodyPr vert="horz" lIns="180000" tIns="45720" rIns="91440" bIns="45720" rtlCol="0" anchor="ctr">
            <a:noAutofit/>
          </a:bodyPr>
          <a:lstStyle>
            <a:lvl1pPr algn="ctr" defTabSz="457200" rtl="0" eaLnBrk="1" latinLnBrk="0" hangingPunct="1">
              <a:spcBef>
                <a:spcPct val="0"/>
              </a:spcBef>
              <a:buNone/>
              <a:defRPr sz="3600" b="1" i="0" kern="1200">
                <a:solidFill>
                  <a:schemeClr val="tx1"/>
                </a:solidFill>
                <a:latin typeface="Arial"/>
                <a:ea typeface="+mj-ea"/>
                <a:cs typeface="Arial"/>
              </a:defRPr>
            </a:lvl1pPr>
          </a:lstStyle>
          <a:p>
            <a:pPr algn="l"/>
            <a:r>
              <a:rPr lang="fr-FR" sz="2200" dirty="0">
                <a:solidFill>
                  <a:schemeClr val="bg1"/>
                </a:solidFill>
              </a:rPr>
              <a:t>Actualités </a:t>
            </a:r>
          </a:p>
        </p:txBody>
      </p:sp>
      <p:pic>
        <p:nvPicPr>
          <p:cNvPr id="20" name="Image 19" descr="noun_790131_cc.png"/>
          <p:cNvPicPr>
            <a:picLocks noChangeAspect="1"/>
          </p:cNvPicPr>
          <p:nvPr/>
        </p:nvPicPr>
        <p:blipFill rotWithShape="1">
          <a:blip r:embed="rId5" cstate="email">
            <a:extLst>
              <a:ext uri="{BEBA8EAE-BF5A-486C-A8C5-ECC9F3942E4B}">
                <a14:imgProps xmlns:a14="http://schemas.microsoft.com/office/drawing/2010/main">
                  <a14:imgLayer r:embed="rId6">
                    <a14:imgEffect>
                      <a14:brightnessContrast bright="100000"/>
                    </a14:imgEffect>
                  </a14:imgLayer>
                </a14:imgProps>
              </a:ext>
              <a:ext uri="{28A0092B-C50C-407E-A947-70E740481C1C}">
                <a14:useLocalDpi xmlns:a14="http://schemas.microsoft.com/office/drawing/2010/main" val="0"/>
              </a:ext>
            </a:extLst>
          </a:blip>
          <a:srcRect/>
          <a:stretch/>
        </p:blipFill>
        <p:spPr>
          <a:xfrm>
            <a:off x="6486678" y="1800689"/>
            <a:ext cx="434925" cy="432000"/>
          </a:xfrm>
          <a:prstGeom prst="rect">
            <a:avLst/>
          </a:prstGeom>
        </p:spPr>
      </p:pic>
      <p:sp>
        <p:nvSpPr>
          <p:cNvPr id="24" name="Espace réservé du pied de page 4">
            <a:extLst>
              <a:ext uri="{FF2B5EF4-FFF2-40B4-BE49-F238E27FC236}">
                <a16:creationId xmlns:a16="http://schemas.microsoft.com/office/drawing/2014/main" id="{457ADFBB-C04F-41C4-B6B9-1BA1BB32026E}"/>
              </a:ext>
            </a:extLst>
          </p:cNvPr>
          <p:cNvSpPr txBox="1">
            <a:spLocks/>
          </p:cNvSpPr>
          <p:nvPr/>
        </p:nvSpPr>
        <p:spPr>
          <a:xfrm>
            <a:off x="422111" y="150298"/>
            <a:ext cx="5309867" cy="704335"/>
          </a:xfrm>
          <a:prstGeom prst="rect">
            <a:avLst/>
          </a:prstGeo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lIns="0" tIns="46800" rIns="0" bIns="46800" rtlCol="0" anchor="ctr"/>
          <a:lstStyle>
            <a:defPPr>
              <a:defRPr lang="fr-FR"/>
            </a:defPPr>
            <a:lvl1pPr marL="0" algn="ctr" defTabSz="457200" rtl="0" eaLnBrk="1" latinLnBrk="0" hangingPunct="1">
              <a:defRPr sz="1400" b="1" kern="1200">
                <a:solidFill>
                  <a:schemeClr val="accent2"/>
                </a:solidFill>
                <a:latin typeface="Arial" charset="0"/>
                <a:ea typeface="ＭＳ Ｐゴシック" charset="0"/>
                <a:cs typeface="Arial" charset="0"/>
              </a:defRPr>
            </a:lvl1pPr>
            <a:lvl2pPr marL="742950" indent="-285750" algn="l" defTabSz="457200" rtl="0" eaLnBrk="1" latinLnBrk="0" hangingPunct="1">
              <a:defRPr sz="1800" kern="1200">
                <a:solidFill>
                  <a:schemeClr val="hlink"/>
                </a:solidFill>
                <a:latin typeface="Arial" charset="0"/>
                <a:ea typeface="Arial" charset="0"/>
                <a:cs typeface="Arial" charset="0"/>
              </a:defRPr>
            </a:lvl2pPr>
            <a:lvl3pPr marL="1143000" indent="-228600" algn="l" defTabSz="457200" rtl="0" eaLnBrk="1" latinLnBrk="0" hangingPunct="1">
              <a:defRPr sz="1200" kern="1200">
                <a:solidFill>
                  <a:schemeClr val="tx1"/>
                </a:solidFill>
                <a:latin typeface="Arial" charset="0"/>
                <a:ea typeface="Arial" charset="0"/>
                <a:cs typeface="Arial" charset="0"/>
              </a:defRPr>
            </a:lvl3pPr>
            <a:lvl4pPr marL="1600200" indent="-228600" algn="l" defTabSz="457200" rtl="0" eaLnBrk="1" latinLnBrk="0" hangingPunct="1">
              <a:defRPr sz="1200" b="1" kern="1200">
                <a:solidFill>
                  <a:schemeClr val="tx1"/>
                </a:solidFill>
                <a:latin typeface="Arial" charset="0"/>
                <a:ea typeface="Arial" charset="0"/>
                <a:cs typeface="Arial" charset="0"/>
              </a:defRPr>
            </a:lvl4pPr>
            <a:lvl5pPr marL="2057400" indent="-228600" algn="l" defTabSz="457200" rtl="0" eaLnBrk="1" latinLnBrk="0" hangingPunct="1">
              <a:defRPr sz="1200" i="1" kern="1200">
                <a:solidFill>
                  <a:schemeClr val="tx1"/>
                </a:solidFill>
                <a:latin typeface="Arial" charset="0"/>
                <a:ea typeface="Arial" charset="0"/>
                <a:cs typeface="Arial" charset="0"/>
              </a:defRPr>
            </a:lvl5pPr>
            <a:lvl6pPr marL="2514600" indent="-228600" algn="l" defTabSz="457200" rtl="0" eaLnBrk="0" latinLnBrk="0" hangingPunct="0">
              <a:defRPr sz="1200" i="1" kern="1200">
                <a:solidFill>
                  <a:schemeClr val="tx1"/>
                </a:solidFill>
                <a:latin typeface="Arial" charset="0"/>
                <a:ea typeface="Arial" charset="0"/>
                <a:cs typeface="Arial" charset="0"/>
              </a:defRPr>
            </a:lvl6pPr>
            <a:lvl7pPr marL="2971800" indent="-228600" algn="l" defTabSz="457200" rtl="0" eaLnBrk="0" latinLnBrk="0" hangingPunct="0">
              <a:defRPr sz="1200" i="1" kern="1200">
                <a:solidFill>
                  <a:schemeClr val="tx1"/>
                </a:solidFill>
                <a:latin typeface="Arial" charset="0"/>
                <a:ea typeface="Arial" charset="0"/>
                <a:cs typeface="Arial" charset="0"/>
              </a:defRPr>
            </a:lvl7pPr>
            <a:lvl8pPr marL="3429000" indent="-228600" algn="l" defTabSz="457200" rtl="0" eaLnBrk="0" latinLnBrk="0" hangingPunct="0">
              <a:defRPr sz="1200" i="1" kern="1200">
                <a:solidFill>
                  <a:schemeClr val="tx1"/>
                </a:solidFill>
                <a:latin typeface="Arial" charset="0"/>
                <a:ea typeface="Arial" charset="0"/>
                <a:cs typeface="Arial" charset="0"/>
              </a:defRPr>
            </a:lvl8pPr>
            <a:lvl9pPr marL="3886200" indent="-228600" algn="l" defTabSz="457200" rtl="0" eaLnBrk="0" latinLnBrk="0" hangingPunct="0">
              <a:defRPr sz="1200" i="1" kern="1200">
                <a:solidFill>
                  <a:schemeClr val="tx1"/>
                </a:solidFill>
                <a:latin typeface="Arial" charset="0"/>
                <a:ea typeface="Arial" charset="0"/>
                <a:cs typeface="Arial" charset="0"/>
              </a:defRPr>
            </a:lvl9pPr>
          </a:lstStyle>
          <a:p>
            <a:pPr algn="l"/>
            <a:r>
              <a:rPr lang="fr-FR" sz="1800" dirty="0">
                <a:solidFill>
                  <a:srgbClr val="755E56"/>
                </a:solidFill>
              </a:rPr>
              <a:t>Journal interne de la Résidence </a:t>
            </a:r>
          </a:p>
        </p:txBody>
      </p:sp>
    </p:spTree>
    <p:extLst>
      <p:ext uri="{BB962C8B-B14F-4D97-AF65-F5344CB8AC3E}">
        <p14:creationId xmlns:p14="http://schemas.microsoft.com/office/powerpoint/2010/main" val="2285976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er 22"/>
          <p:cNvGrpSpPr>
            <a:grpSpLocks noChangeAspect="1"/>
          </p:cNvGrpSpPr>
          <p:nvPr/>
        </p:nvGrpSpPr>
        <p:grpSpPr>
          <a:xfrm>
            <a:off x="146635" y="839828"/>
            <a:ext cx="854737" cy="831566"/>
            <a:chOff x="4764278" y="116651"/>
            <a:chExt cx="2725304" cy="2651424"/>
          </a:xfrm>
        </p:grpSpPr>
        <p:sp>
          <p:nvSpPr>
            <p:cNvPr id="24" name="Rectangle 23"/>
            <p:cNvSpPr/>
            <p:nvPr/>
          </p:nvSpPr>
          <p:spPr>
            <a:xfrm>
              <a:off x="4825805" y="213339"/>
              <a:ext cx="2598623" cy="2471752"/>
            </a:xfrm>
            <a:prstGeom prst="rect">
              <a:avLst/>
            </a:prstGeom>
            <a:solidFill>
              <a:srgbClr val="614E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25" name="Image 24" descr="domusVi_fondempreinte_blanc.png"/>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4764278" y="116651"/>
              <a:ext cx="2725304" cy="2651424"/>
            </a:xfrm>
            <a:prstGeom prst="rect">
              <a:avLst/>
            </a:prstGeom>
            <a:noFill/>
            <a:ln>
              <a:noFill/>
            </a:ln>
          </p:spPr>
        </p:pic>
      </p:grpSp>
      <p:pic>
        <p:nvPicPr>
          <p:cNvPr id="37" name="Image 36" descr="domusVi_fondempreinte_rouge_transparent copie.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3591563" y="10231918"/>
            <a:ext cx="379725" cy="373260"/>
          </a:xfrm>
          <a:prstGeom prst="rect">
            <a:avLst/>
          </a:prstGeom>
        </p:spPr>
      </p:pic>
      <p:pic>
        <p:nvPicPr>
          <p:cNvPr id="36" name="Image 35"/>
          <p:cNvPicPr>
            <a:picLocks noChangeAspect="1"/>
          </p:cNvPicPr>
          <p:nvPr/>
        </p:nvPicPr>
        <p:blipFill>
          <a:blip r:embed="rId4" cstate="email">
            <a:extLst>
              <a:ext uri="{28A0092B-C50C-407E-A947-70E740481C1C}">
                <a14:useLocalDpi xmlns:a14="http://schemas.microsoft.com/office/drawing/2010/main" val="0"/>
              </a:ext>
            </a:extLst>
          </a:blip>
          <a:srcRect/>
          <a:stretch/>
        </p:blipFill>
        <p:spPr>
          <a:xfrm>
            <a:off x="5847106" y="236068"/>
            <a:ext cx="1279145" cy="474425"/>
          </a:xfrm>
          <a:prstGeom prst="rect">
            <a:avLst/>
          </a:prstGeom>
        </p:spPr>
      </p:pic>
      <p:sp>
        <p:nvSpPr>
          <p:cNvPr id="29" name="Rectangle 16"/>
          <p:cNvSpPr>
            <a:spLocks noGrp="1" noChangeArrowheads="1"/>
          </p:cNvSpPr>
          <p:nvPr>
            <p:ph type="title"/>
          </p:nvPr>
        </p:nvSpPr>
        <p:spPr>
          <a:xfrm>
            <a:off x="361425" y="1011090"/>
            <a:ext cx="6840000" cy="467999"/>
          </a:xfrm>
          <a:solidFill>
            <a:srgbClr val="604E48"/>
          </a:solidFill>
        </p:spPr>
        <p:txBody>
          <a:bodyPr lIns="180000" anchor="ctr">
            <a:noAutofit/>
          </a:bodyPr>
          <a:lstStyle/>
          <a:p>
            <a:pPr algn="l" eaLnBrk="1" hangingPunct="1"/>
            <a:r>
              <a:rPr lang="fr-FR" sz="2200" b="1" dirty="0">
                <a:solidFill>
                  <a:schemeClr val="bg1"/>
                </a:solidFill>
                <a:latin typeface="Arial"/>
                <a:cs typeface="Arial"/>
              </a:rPr>
              <a:t>Portrait de résident</a:t>
            </a:r>
          </a:p>
        </p:txBody>
      </p:sp>
      <p:sp>
        <p:nvSpPr>
          <p:cNvPr id="20" name="ZoneTexte 19"/>
          <p:cNvSpPr txBox="1"/>
          <p:nvPr/>
        </p:nvSpPr>
        <p:spPr>
          <a:xfrm>
            <a:off x="506769" y="6265785"/>
            <a:ext cx="6549312" cy="4247317"/>
          </a:xfrm>
          <a:prstGeom prst="rect">
            <a:avLst/>
          </a:prstGeom>
          <a:noFill/>
        </p:spPr>
        <p:txBody>
          <a:bodyPr wrap="square" rtlCol="0">
            <a:spAutoFit/>
          </a:bodyPr>
          <a:lstStyle/>
          <a:p>
            <a:r>
              <a:rPr lang="fr-FR" b="1"/>
              <a:t>Témoignage de M. Lacloche</a:t>
            </a:r>
            <a:endParaRPr lang="fr-FR"/>
          </a:p>
          <a:p>
            <a:r>
              <a:rPr lang="fr-FR"/>
              <a:t>Quand on discute avec Monsieur Lacloche, on comprend vite que le voyage a occupé une place importante dans sa vie. Avec beaucoup de simplicité, il raconte les pays qu’il a découverts et les souvenirs qu’il en a gardés.</a:t>
            </a:r>
          </a:p>
          <a:p>
            <a:r>
              <a:rPr lang="fr-FR"/>
              <a:t>Il a notamment vécu à Singapour, mais aussi en Australie, où il garde un souvenir particulièrement marquant : un réveillon du Nouvel An partagé en famille, durant lequel ils ont sabré le champagne.</a:t>
            </a:r>
          </a:p>
          <a:p>
            <a:r>
              <a:rPr lang="fr-FR"/>
              <a:t>Au fil des années, il a également voyagé dans de nombreux pays, comme le Maroc, l’Égypte ou encore la Chine, qui a été son voyage préféré. Les seuls continents qu’il n’a pas eu l’occasion de découvrir sont l’Afrique et l’Amérique latine.</a:t>
            </a:r>
          </a:p>
          <a:p>
            <a:r>
              <a:rPr lang="fr-FR"/>
              <a:t>Pour lui, voyager était une façon de voir le monde autrement, de découvrir d’autres cultures riches et de repartir avec des souvenirs qui, aujourd’hui encore, prennent vie lorsqu’il les raconte.</a:t>
            </a:r>
          </a:p>
        </p:txBody>
      </p:sp>
      <p:pic>
        <p:nvPicPr>
          <p:cNvPr id="21" name="Image 20" descr="domusVi_fondempreinte_rouge_transparent copie.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3591563" y="10231918"/>
            <a:ext cx="379725" cy="373260"/>
          </a:xfrm>
          <a:prstGeom prst="rect">
            <a:avLst/>
          </a:prstGeom>
        </p:spPr>
      </p:pic>
      <p:sp>
        <p:nvSpPr>
          <p:cNvPr id="22" name="Espace réservé du numéro de diapositive 5"/>
          <p:cNvSpPr>
            <a:spLocks noGrp="1"/>
          </p:cNvSpPr>
          <p:nvPr>
            <p:ph type="sldNum" sz="quarter" idx="11"/>
          </p:nvPr>
        </p:nvSpPr>
        <p:spPr>
          <a:xfrm>
            <a:off x="3661657" y="10325738"/>
            <a:ext cx="239536" cy="136525"/>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rIns="0"/>
          <a:lstStyle>
            <a:lvl1pPr>
              <a:defRPr sz="2100">
                <a:solidFill>
                  <a:schemeClr val="accent1"/>
                </a:solidFill>
                <a:latin typeface="Arial" charset="0"/>
                <a:ea typeface="ＭＳ Ｐゴシック" charset="0"/>
                <a:cs typeface="Arial" charset="0"/>
              </a:defRPr>
            </a:lvl1pPr>
            <a:lvl2pPr marL="742950" indent="-285750">
              <a:defRPr sz="1200">
                <a:solidFill>
                  <a:schemeClr val="tx1"/>
                </a:solidFill>
                <a:latin typeface="Arial" charset="0"/>
                <a:ea typeface="Arial" charset="0"/>
                <a:cs typeface="Arial" charset="0"/>
              </a:defRPr>
            </a:lvl2pPr>
            <a:lvl3pPr marL="1143000" indent="-228600">
              <a:defRPr sz="1200" b="1">
                <a:solidFill>
                  <a:schemeClr val="accent2"/>
                </a:solidFill>
                <a:latin typeface="Arial" charset="0"/>
                <a:ea typeface="Arial" charset="0"/>
                <a:cs typeface="Arial" charset="0"/>
              </a:defRPr>
            </a:lvl3pPr>
            <a:lvl4pPr marL="1600200" indent="-228600">
              <a:defRPr sz="900">
                <a:solidFill>
                  <a:schemeClr val="accent1"/>
                </a:solidFill>
                <a:latin typeface="Arial" charset="0"/>
                <a:ea typeface="Arial" charset="0"/>
                <a:cs typeface="Arial" charset="0"/>
              </a:defRPr>
            </a:lvl4pPr>
            <a:lvl5pPr marL="2057400" indent="-228600">
              <a:defRPr sz="900" b="1">
                <a:solidFill>
                  <a:schemeClr val="hlink"/>
                </a:solidFill>
                <a:latin typeface="Arial" charset="0"/>
                <a:ea typeface="Arial" charset="0"/>
                <a:cs typeface="Arial" charset="0"/>
              </a:defRPr>
            </a:lvl5pPr>
            <a:lvl6pPr marL="2514600" indent="-228600" eaLnBrk="0" hangingPunct="0">
              <a:defRPr sz="900" b="1">
                <a:solidFill>
                  <a:schemeClr val="hlink"/>
                </a:solidFill>
                <a:latin typeface="Arial" charset="0"/>
                <a:ea typeface="Arial" charset="0"/>
                <a:cs typeface="Arial" charset="0"/>
              </a:defRPr>
            </a:lvl6pPr>
            <a:lvl7pPr marL="2971800" indent="-228600" eaLnBrk="0" hangingPunct="0">
              <a:defRPr sz="900" b="1">
                <a:solidFill>
                  <a:schemeClr val="hlink"/>
                </a:solidFill>
                <a:latin typeface="Arial" charset="0"/>
                <a:ea typeface="Arial" charset="0"/>
                <a:cs typeface="Arial" charset="0"/>
              </a:defRPr>
            </a:lvl7pPr>
            <a:lvl8pPr marL="3429000" indent="-228600" eaLnBrk="0" hangingPunct="0">
              <a:defRPr sz="900" b="1">
                <a:solidFill>
                  <a:schemeClr val="hlink"/>
                </a:solidFill>
                <a:latin typeface="Arial" charset="0"/>
                <a:ea typeface="Arial" charset="0"/>
                <a:cs typeface="Arial" charset="0"/>
              </a:defRPr>
            </a:lvl8pPr>
            <a:lvl9pPr marL="3886200" indent="-228600" eaLnBrk="0" hangingPunct="0">
              <a:defRPr sz="900" b="1">
                <a:solidFill>
                  <a:schemeClr val="hlink"/>
                </a:solidFill>
                <a:latin typeface="Arial" charset="0"/>
                <a:ea typeface="Arial" charset="0"/>
                <a:cs typeface="Arial" charset="0"/>
              </a:defRPr>
            </a:lvl9pPr>
          </a:lstStyle>
          <a:p>
            <a:fld id="{6B3C6223-64A3-E84D-A27C-F26B3F695F74}" type="slidenum">
              <a:rPr lang="fr-FR" sz="1400" b="1">
                <a:solidFill>
                  <a:schemeClr val="bg1"/>
                </a:solidFill>
                <a:latin typeface="Arial"/>
                <a:cs typeface="Arial"/>
              </a:rPr>
              <a:pPr/>
              <a:t>7</a:t>
            </a:fld>
            <a:endParaRPr lang="fr-FR" sz="1400" b="1" dirty="0">
              <a:solidFill>
                <a:schemeClr val="bg1"/>
              </a:solidFill>
              <a:latin typeface="Arial"/>
              <a:cs typeface="Arial"/>
            </a:endParaRPr>
          </a:p>
        </p:txBody>
      </p:sp>
      <p:sp>
        <p:nvSpPr>
          <p:cNvPr id="19" name="Espace réservé du pied de page 4">
            <a:extLst>
              <a:ext uri="{FF2B5EF4-FFF2-40B4-BE49-F238E27FC236}">
                <a16:creationId xmlns:a16="http://schemas.microsoft.com/office/drawing/2014/main" id="{56A9FB62-53EC-461A-9144-4C17328144D8}"/>
              </a:ext>
            </a:extLst>
          </p:cNvPr>
          <p:cNvSpPr txBox="1">
            <a:spLocks/>
          </p:cNvSpPr>
          <p:nvPr/>
        </p:nvSpPr>
        <p:spPr>
          <a:xfrm>
            <a:off x="422111" y="150298"/>
            <a:ext cx="5309867" cy="704335"/>
          </a:xfrm>
          <a:prstGeom prst="rect">
            <a:avLst/>
          </a:prstGeo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lIns="0" tIns="46800" rIns="0" bIns="46800" rtlCol="0" anchor="ctr"/>
          <a:lstStyle>
            <a:defPPr>
              <a:defRPr lang="fr-FR"/>
            </a:defPPr>
            <a:lvl1pPr marL="0" algn="ctr" defTabSz="457200" rtl="0" eaLnBrk="1" latinLnBrk="0" hangingPunct="1">
              <a:defRPr sz="1400" b="1" kern="1200">
                <a:solidFill>
                  <a:schemeClr val="accent2"/>
                </a:solidFill>
                <a:latin typeface="Arial" charset="0"/>
                <a:ea typeface="ＭＳ Ｐゴシック" charset="0"/>
                <a:cs typeface="Arial" charset="0"/>
              </a:defRPr>
            </a:lvl1pPr>
            <a:lvl2pPr marL="742950" indent="-285750" algn="l" defTabSz="457200" rtl="0" eaLnBrk="1" latinLnBrk="0" hangingPunct="1">
              <a:defRPr sz="1800" kern="1200">
                <a:solidFill>
                  <a:schemeClr val="hlink"/>
                </a:solidFill>
                <a:latin typeface="Arial" charset="0"/>
                <a:ea typeface="Arial" charset="0"/>
                <a:cs typeface="Arial" charset="0"/>
              </a:defRPr>
            </a:lvl2pPr>
            <a:lvl3pPr marL="1143000" indent="-228600" algn="l" defTabSz="457200" rtl="0" eaLnBrk="1" latinLnBrk="0" hangingPunct="1">
              <a:defRPr sz="1200" kern="1200">
                <a:solidFill>
                  <a:schemeClr val="tx1"/>
                </a:solidFill>
                <a:latin typeface="Arial" charset="0"/>
                <a:ea typeface="Arial" charset="0"/>
                <a:cs typeface="Arial" charset="0"/>
              </a:defRPr>
            </a:lvl3pPr>
            <a:lvl4pPr marL="1600200" indent="-228600" algn="l" defTabSz="457200" rtl="0" eaLnBrk="1" latinLnBrk="0" hangingPunct="1">
              <a:defRPr sz="1200" b="1" kern="1200">
                <a:solidFill>
                  <a:schemeClr val="tx1"/>
                </a:solidFill>
                <a:latin typeface="Arial" charset="0"/>
                <a:ea typeface="Arial" charset="0"/>
                <a:cs typeface="Arial" charset="0"/>
              </a:defRPr>
            </a:lvl4pPr>
            <a:lvl5pPr marL="2057400" indent="-228600" algn="l" defTabSz="457200" rtl="0" eaLnBrk="1" latinLnBrk="0" hangingPunct="1">
              <a:defRPr sz="1200" i="1" kern="1200">
                <a:solidFill>
                  <a:schemeClr val="tx1"/>
                </a:solidFill>
                <a:latin typeface="Arial" charset="0"/>
                <a:ea typeface="Arial" charset="0"/>
                <a:cs typeface="Arial" charset="0"/>
              </a:defRPr>
            </a:lvl5pPr>
            <a:lvl6pPr marL="2514600" indent="-228600" algn="l" defTabSz="457200" rtl="0" eaLnBrk="0" latinLnBrk="0" hangingPunct="0">
              <a:defRPr sz="1200" i="1" kern="1200">
                <a:solidFill>
                  <a:schemeClr val="tx1"/>
                </a:solidFill>
                <a:latin typeface="Arial" charset="0"/>
                <a:ea typeface="Arial" charset="0"/>
                <a:cs typeface="Arial" charset="0"/>
              </a:defRPr>
            </a:lvl6pPr>
            <a:lvl7pPr marL="2971800" indent="-228600" algn="l" defTabSz="457200" rtl="0" eaLnBrk="0" latinLnBrk="0" hangingPunct="0">
              <a:defRPr sz="1200" i="1" kern="1200">
                <a:solidFill>
                  <a:schemeClr val="tx1"/>
                </a:solidFill>
                <a:latin typeface="Arial" charset="0"/>
                <a:ea typeface="Arial" charset="0"/>
                <a:cs typeface="Arial" charset="0"/>
              </a:defRPr>
            </a:lvl7pPr>
            <a:lvl8pPr marL="3429000" indent="-228600" algn="l" defTabSz="457200" rtl="0" eaLnBrk="0" latinLnBrk="0" hangingPunct="0">
              <a:defRPr sz="1200" i="1" kern="1200">
                <a:solidFill>
                  <a:schemeClr val="tx1"/>
                </a:solidFill>
                <a:latin typeface="Arial" charset="0"/>
                <a:ea typeface="Arial" charset="0"/>
                <a:cs typeface="Arial" charset="0"/>
              </a:defRPr>
            </a:lvl8pPr>
            <a:lvl9pPr marL="3886200" indent="-228600" algn="l" defTabSz="457200" rtl="0" eaLnBrk="0" latinLnBrk="0" hangingPunct="0">
              <a:defRPr sz="1200" i="1" kern="1200">
                <a:solidFill>
                  <a:schemeClr val="tx1"/>
                </a:solidFill>
                <a:latin typeface="Arial" charset="0"/>
                <a:ea typeface="Arial" charset="0"/>
                <a:cs typeface="Arial" charset="0"/>
              </a:defRPr>
            </a:lvl9pPr>
          </a:lstStyle>
          <a:p>
            <a:pPr algn="l"/>
            <a:r>
              <a:rPr lang="fr-FR" sz="1800" dirty="0">
                <a:solidFill>
                  <a:srgbClr val="755E56"/>
                </a:solidFill>
              </a:rPr>
              <a:t>Journal interne de la Résidence </a:t>
            </a:r>
          </a:p>
        </p:txBody>
      </p:sp>
      <p:pic>
        <p:nvPicPr>
          <p:cNvPr id="2" name="Image 1"/>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1892300" y="1698073"/>
            <a:ext cx="3839678" cy="3943256"/>
          </a:xfrm>
          <a:prstGeom prst="rect">
            <a:avLst/>
          </a:prstGeom>
        </p:spPr>
      </p:pic>
    </p:spTree>
    <p:extLst>
      <p:ext uri="{BB962C8B-B14F-4D97-AF65-F5344CB8AC3E}">
        <p14:creationId xmlns:p14="http://schemas.microsoft.com/office/powerpoint/2010/main" val="3206228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Image 36" descr="domusVi_fondempreinte_rouge_transparent copie.png"/>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3591563" y="10231918"/>
            <a:ext cx="379725" cy="373260"/>
          </a:xfrm>
          <a:prstGeom prst="rect">
            <a:avLst/>
          </a:prstGeom>
        </p:spPr>
      </p:pic>
      <p:sp>
        <p:nvSpPr>
          <p:cNvPr id="5" name="Espace réservé du numéro de diapositive 5"/>
          <p:cNvSpPr>
            <a:spLocks noGrp="1"/>
          </p:cNvSpPr>
          <p:nvPr>
            <p:ph type="sldNum" sz="quarter" idx="11"/>
          </p:nvPr>
        </p:nvSpPr>
        <p:spPr>
          <a:xfrm>
            <a:off x="3661657" y="10325738"/>
            <a:ext cx="239536" cy="136525"/>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rIns="0"/>
          <a:lstStyle>
            <a:lvl1pPr>
              <a:defRPr sz="2100">
                <a:solidFill>
                  <a:schemeClr val="accent1"/>
                </a:solidFill>
                <a:latin typeface="Arial" charset="0"/>
                <a:ea typeface="ＭＳ Ｐゴシック" charset="0"/>
                <a:cs typeface="Arial" charset="0"/>
              </a:defRPr>
            </a:lvl1pPr>
            <a:lvl2pPr marL="742950" indent="-285750">
              <a:defRPr sz="1200">
                <a:solidFill>
                  <a:schemeClr val="tx1"/>
                </a:solidFill>
                <a:latin typeface="Arial" charset="0"/>
                <a:ea typeface="Arial" charset="0"/>
                <a:cs typeface="Arial" charset="0"/>
              </a:defRPr>
            </a:lvl2pPr>
            <a:lvl3pPr marL="1143000" indent="-228600">
              <a:defRPr sz="1200" b="1">
                <a:solidFill>
                  <a:schemeClr val="accent2"/>
                </a:solidFill>
                <a:latin typeface="Arial" charset="0"/>
                <a:ea typeface="Arial" charset="0"/>
                <a:cs typeface="Arial" charset="0"/>
              </a:defRPr>
            </a:lvl3pPr>
            <a:lvl4pPr marL="1600200" indent="-228600">
              <a:defRPr sz="900">
                <a:solidFill>
                  <a:schemeClr val="accent1"/>
                </a:solidFill>
                <a:latin typeface="Arial" charset="0"/>
                <a:ea typeface="Arial" charset="0"/>
                <a:cs typeface="Arial" charset="0"/>
              </a:defRPr>
            </a:lvl4pPr>
            <a:lvl5pPr marL="2057400" indent="-228600">
              <a:defRPr sz="900" b="1">
                <a:solidFill>
                  <a:schemeClr val="hlink"/>
                </a:solidFill>
                <a:latin typeface="Arial" charset="0"/>
                <a:ea typeface="Arial" charset="0"/>
                <a:cs typeface="Arial" charset="0"/>
              </a:defRPr>
            </a:lvl5pPr>
            <a:lvl6pPr marL="2514600" indent="-228600" eaLnBrk="0" hangingPunct="0">
              <a:defRPr sz="900" b="1">
                <a:solidFill>
                  <a:schemeClr val="hlink"/>
                </a:solidFill>
                <a:latin typeface="Arial" charset="0"/>
                <a:ea typeface="Arial" charset="0"/>
                <a:cs typeface="Arial" charset="0"/>
              </a:defRPr>
            </a:lvl6pPr>
            <a:lvl7pPr marL="2971800" indent="-228600" eaLnBrk="0" hangingPunct="0">
              <a:defRPr sz="900" b="1">
                <a:solidFill>
                  <a:schemeClr val="hlink"/>
                </a:solidFill>
                <a:latin typeface="Arial" charset="0"/>
                <a:ea typeface="Arial" charset="0"/>
                <a:cs typeface="Arial" charset="0"/>
              </a:defRPr>
            </a:lvl7pPr>
            <a:lvl8pPr marL="3429000" indent="-228600" eaLnBrk="0" hangingPunct="0">
              <a:defRPr sz="900" b="1">
                <a:solidFill>
                  <a:schemeClr val="hlink"/>
                </a:solidFill>
                <a:latin typeface="Arial" charset="0"/>
                <a:ea typeface="Arial" charset="0"/>
                <a:cs typeface="Arial" charset="0"/>
              </a:defRPr>
            </a:lvl8pPr>
            <a:lvl9pPr marL="3886200" indent="-228600" eaLnBrk="0" hangingPunct="0">
              <a:defRPr sz="900" b="1">
                <a:solidFill>
                  <a:schemeClr val="hlink"/>
                </a:solidFill>
                <a:latin typeface="Arial" charset="0"/>
                <a:ea typeface="Arial" charset="0"/>
                <a:cs typeface="Arial" charset="0"/>
              </a:defRPr>
            </a:lvl9pPr>
          </a:lstStyle>
          <a:p>
            <a:fld id="{6B3C6223-64A3-E84D-A27C-F26B3F695F74}" type="slidenum">
              <a:rPr lang="fr-FR" sz="1400" b="1">
                <a:solidFill>
                  <a:schemeClr val="bg1"/>
                </a:solidFill>
                <a:latin typeface="Arial"/>
                <a:cs typeface="Arial"/>
              </a:rPr>
              <a:pPr/>
              <a:t>8</a:t>
            </a:fld>
            <a:endParaRPr lang="fr-FR" sz="1400" b="1" dirty="0">
              <a:solidFill>
                <a:schemeClr val="bg1"/>
              </a:solidFill>
              <a:latin typeface="Arial"/>
              <a:cs typeface="Arial"/>
            </a:endParaRPr>
          </a:p>
        </p:txBody>
      </p:sp>
      <p:pic>
        <p:nvPicPr>
          <p:cNvPr id="36" name="Image 35"/>
          <p:cNvPicPr>
            <a:picLocks noChangeAspect="1"/>
          </p:cNvPicPr>
          <p:nvPr/>
        </p:nvPicPr>
        <p:blipFill>
          <a:blip r:embed="rId3" cstate="email">
            <a:extLst>
              <a:ext uri="{28A0092B-C50C-407E-A947-70E740481C1C}">
                <a14:useLocalDpi xmlns:a14="http://schemas.microsoft.com/office/drawing/2010/main" val="0"/>
              </a:ext>
            </a:extLst>
          </a:blip>
          <a:srcRect/>
          <a:stretch/>
        </p:blipFill>
        <p:spPr>
          <a:xfrm>
            <a:off x="5847106" y="236068"/>
            <a:ext cx="1279145" cy="474425"/>
          </a:xfrm>
          <a:prstGeom prst="rect">
            <a:avLst/>
          </a:prstGeom>
        </p:spPr>
      </p:pic>
      <p:sp>
        <p:nvSpPr>
          <p:cNvPr id="50" name="Rectangle 16"/>
          <p:cNvSpPr txBox="1">
            <a:spLocks noChangeArrowheads="1"/>
          </p:cNvSpPr>
          <p:nvPr/>
        </p:nvSpPr>
        <p:spPr>
          <a:xfrm>
            <a:off x="469427" y="3080516"/>
            <a:ext cx="6840000" cy="467999"/>
          </a:xfrm>
          <a:prstGeom prst="rect">
            <a:avLst/>
          </a:prstGeom>
          <a:solidFill>
            <a:srgbClr val="C50B34"/>
          </a:solidFill>
        </p:spPr>
        <p:txBody>
          <a:bodyPr vert="horz" lIns="18000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fr-FR" sz="2200" b="1" dirty="0">
                <a:solidFill>
                  <a:schemeClr val="bg1"/>
                </a:solidFill>
                <a:latin typeface="Arial"/>
                <a:cs typeface="Arial"/>
              </a:rPr>
              <a:t>Anniversaires</a:t>
            </a:r>
          </a:p>
        </p:txBody>
      </p:sp>
      <p:sp>
        <p:nvSpPr>
          <p:cNvPr id="53" name="ZoneTexte 52"/>
          <p:cNvSpPr txBox="1"/>
          <p:nvPr/>
        </p:nvSpPr>
        <p:spPr>
          <a:xfrm>
            <a:off x="238451" y="3157700"/>
            <a:ext cx="6846412" cy="11472371"/>
          </a:xfrm>
          <a:prstGeom prst="rect">
            <a:avLst/>
          </a:prstGeom>
          <a:noFill/>
        </p:spPr>
        <p:txBody>
          <a:bodyPr wrap="square" lIns="180000" rIns="180000" rtlCol="0">
            <a:spAutoFit/>
          </a:bodyPr>
          <a:lstStyle/>
          <a:p>
            <a:pPr marL="0" lvl="1">
              <a:spcAft>
                <a:spcPts val="500"/>
              </a:spcAft>
            </a:pPr>
            <a:endParaRPr lang="fr-FR" sz="1200" dirty="0" smtClean="0">
              <a:solidFill>
                <a:srgbClr val="52423C"/>
              </a:solidFill>
              <a:latin typeface="Arial"/>
              <a:cs typeface="Arial"/>
            </a:endParaRPr>
          </a:p>
          <a:p>
            <a:pPr marL="0" lvl="1">
              <a:spcAft>
                <a:spcPts val="500"/>
              </a:spcAft>
            </a:pPr>
            <a:endParaRPr lang="fr-FR" sz="1200" b="1" u="sng" dirty="0" smtClean="0">
              <a:latin typeface="Arial"/>
              <a:cs typeface="Arial"/>
            </a:endParaRPr>
          </a:p>
          <a:p>
            <a:pPr marL="0" lvl="1">
              <a:spcAft>
                <a:spcPts val="500"/>
              </a:spcAft>
            </a:pPr>
            <a:r>
              <a:rPr lang="fr-FR" sz="1200" b="1" u="sng" dirty="0" smtClean="0">
                <a:latin typeface="Arial"/>
                <a:cs typeface="Arial"/>
              </a:rPr>
              <a:t>Janvier : </a:t>
            </a:r>
          </a:p>
          <a:p>
            <a:pPr marL="0" lvl="1">
              <a:spcAft>
                <a:spcPts val="500"/>
              </a:spcAft>
            </a:pPr>
            <a:endParaRPr lang="fr-FR" sz="1200" b="1" u="sng" dirty="0">
              <a:solidFill>
                <a:srgbClr val="52423C"/>
              </a:solidFill>
              <a:latin typeface="Arial"/>
              <a:cs typeface="Arial"/>
            </a:endParaRPr>
          </a:p>
          <a:p>
            <a:pPr marL="0" lvl="1">
              <a:spcAft>
                <a:spcPts val="500"/>
              </a:spcAft>
            </a:pPr>
            <a:r>
              <a:rPr lang="fr-FR" sz="1200" b="1" dirty="0">
                <a:solidFill>
                  <a:srgbClr val="C50B34"/>
                </a:solidFill>
                <a:latin typeface="Arial"/>
                <a:cs typeface="Arial"/>
              </a:rPr>
              <a:t>1. </a:t>
            </a:r>
            <a:r>
              <a:rPr lang="fr-FR" sz="1200" b="1" dirty="0">
                <a:latin typeface="Arial"/>
                <a:cs typeface="Arial"/>
              </a:rPr>
              <a:t>Mme </a:t>
            </a:r>
            <a:r>
              <a:rPr lang="fr-FR" sz="1200" b="1" dirty="0" smtClean="0">
                <a:latin typeface="Arial"/>
                <a:cs typeface="Arial"/>
              </a:rPr>
              <a:t>Vive </a:t>
            </a:r>
            <a:r>
              <a:rPr lang="fr-FR" sz="1200" b="1" dirty="0" err="1" smtClean="0">
                <a:latin typeface="Arial"/>
                <a:cs typeface="Arial"/>
              </a:rPr>
              <a:t>Degan</a:t>
            </a:r>
            <a:r>
              <a:rPr lang="fr-FR" sz="1200" b="1" dirty="0" smtClean="0">
                <a:latin typeface="Arial"/>
                <a:cs typeface="Arial"/>
              </a:rPr>
              <a:t> Danielle née 01/01/1945 (82 ans)</a:t>
            </a:r>
            <a:endParaRPr lang="fr-FR" sz="1200" b="1" dirty="0">
              <a:latin typeface="Arial"/>
              <a:cs typeface="Arial"/>
            </a:endParaRPr>
          </a:p>
          <a:p>
            <a:pPr marL="0" lvl="1">
              <a:spcAft>
                <a:spcPts val="500"/>
              </a:spcAft>
            </a:pPr>
            <a:r>
              <a:rPr lang="fr-FR" sz="1200" b="1" dirty="0">
                <a:solidFill>
                  <a:srgbClr val="C50B34"/>
                </a:solidFill>
                <a:latin typeface="Arial"/>
                <a:cs typeface="Arial"/>
              </a:rPr>
              <a:t>2. </a:t>
            </a:r>
            <a:r>
              <a:rPr lang="fr-FR" sz="1200" b="1" dirty="0" err="1" smtClean="0">
                <a:latin typeface="Arial"/>
                <a:cs typeface="Arial"/>
              </a:rPr>
              <a:t>MmePuight</a:t>
            </a:r>
            <a:r>
              <a:rPr lang="fr-FR" sz="1200" b="1" dirty="0" smtClean="0">
                <a:latin typeface="Arial"/>
                <a:cs typeface="Arial"/>
              </a:rPr>
              <a:t> Hélène née le 02/01/1943</a:t>
            </a:r>
            <a:endParaRPr lang="fr-FR" sz="1200" b="1" dirty="0">
              <a:latin typeface="Arial"/>
              <a:cs typeface="Arial"/>
            </a:endParaRPr>
          </a:p>
          <a:p>
            <a:pPr marL="0" lvl="1">
              <a:spcAft>
                <a:spcPts val="500"/>
              </a:spcAft>
            </a:pPr>
            <a:r>
              <a:rPr lang="fr-FR" sz="1200" b="1" dirty="0">
                <a:solidFill>
                  <a:srgbClr val="C50B34"/>
                </a:solidFill>
                <a:latin typeface="Arial"/>
                <a:cs typeface="Arial"/>
              </a:rPr>
              <a:t>3. </a:t>
            </a:r>
            <a:r>
              <a:rPr lang="fr-FR" sz="1200" b="1" dirty="0" smtClean="0">
                <a:latin typeface="Arial"/>
                <a:cs typeface="Arial"/>
              </a:rPr>
              <a:t>Mme </a:t>
            </a:r>
            <a:r>
              <a:rPr lang="fr-FR" sz="1200" b="1" dirty="0" err="1" smtClean="0">
                <a:latin typeface="Arial"/>
                <a:cs typeface="Arial"/>
              </a:rPr>
              <a:t>Ménassier</a:t>
            </a:r>
            <a:r>
              <a:rPr lang="fr-FR" sz="1200" b="1" dirty="0" smtClean="0">
                <a:latin typeface="Arial"/>
                <a:cs typeface="Arial"/>
              </a:rPr>
              <a:t> Giselle née le 07/01/1938 (84 ans)</a:t>
            </a:r>
            <a:endParaRPr lang="fr-FR" sz="1200" b="1" dirty="0">
              <a:latin typeface="Arial"/>
              <a:cs typeface="Arial"/>
            </a:endParaRPr>
          </a:p>
          <a:p>
            <a:pPr marL="0" lvl="1">
              <a:spcAft>
                <a:spcPts val="500"/>
              </a:spcAft>
            </a:pPr>
            <a:r>
              <a:rPr lang="fr-FR" sz="1200" b="1" dirty="0">
                <a:solidFill>
                  <a:srgbClr val="C50B34"/>
                </a:solidFill>
                <a:latin typeface="Arial"/>
                <a:cs typeface="Arial"/>
              </a:rPr>
              <a:t>4. </a:t>
            </a:r>
            <a:r>
              <a:rPr lang="fr-FR" sz="1200" b="1" dirty="0" smtClean="0">
                <a:latin typeface="Arial"/>
                <a:cs typeface="Arial"/>
              </a:rPr>
              <a:t>Mr </a:t>
            </a:r>
            <a:r>
              <a:rPr lang="fr-FR" sz="1200" b="1" dirty="0" err="1" smtClean="0">
                <a:latin typeface="Arial"/>
                <a:cs typeface="Arial"/>
              </a:rPr>
              <a:t>Shneider</a:t>
            </a:r>
            <a:r>
              <a:rPr lang="fr-FR" sz="1200" b="1" dirty="0" smtClean="0">
                <a:latin typeface="Arial"/>
                <a:cs typeface="Arial"/>
              </a:rPr>
              <a:t> Jean né le 08/01/1939 (88 ans)</a:t>
            </a:r>
            <a:endParaRPr lang="fr-FR" sz="1200" b="1" dirty="0">
              <a:latin typeface="Arial"/>
              <a:cs typeface="Arial"/>
            </a:endParaRPr>
          </a:p>
          <a:p>
            <a:pPr marL="0" lvl="1">
              <a:spcAft>
                <a:spcPts val="500"/>
              </a:spcAft>
            </a:pPr>
            <a:r>
              <a:rPr lang="fr-FR" sz="1200" b="1" dirty="0">
                <a:solidFill>
                  <a:srgbClr val="C50B34"/>
                </a:solidFill>
                <a:latin typeface="Arial"/>
                <a:cs typeface="Arial"/>
              </a:rPr>
              <a:t>5</a:t>
            </a:r>
            <a:r>
              <a:rPr lang="fr-FR" sz="1200" b="1" dirty="0" smtClean="0">
                <a:solidFill>
                  <a:srgbClr val="C50B34"/>
                </a:solidFill>
                <a:latin typeface="Arial"/>
                <a:cs typeface="Arial"/>
              </a:rPr>
              <a:t>. </a:t>
            </a:r>
            <a:r>
              <a:rPr lang="fr-FR" sz="1200" b="1" dirty="0">
                <a:latin typeface="Arial"/>
                <a:cs typeface="Arial"/>
              </a:rPr>
              <a:t>Mme </a:t>
            </a:r>
            <a:r>
              <a:rPr lang="fr-FR" sz="1200" b="1" dirty="0" err="1" smtClean="0">
                <a:latin typeface="Arial"/>
                <a:cs typeface="Arial"/>
              </a:rPr>
              <a:t>Snaidero</a:t>
            </a:r>
            <a:r>
              <a:rPr lang="fr-FR" sz="1200" b="1" dirty="0" smtClean="0">
                <a:latin typeface="Arial"/>
                <a:cs typeface="Arial"/>
              </a:rPr>
              <a:t> Madeleine née le 12/01/1947 (80ans)</a:t>
            </a:r>
          </a:p>
          <a:p>
            <a:pPr marL="0" lvl="1">
              <a:spcAft>
                <a:spcPts val="500"/>
              </a:spcAft>
            </a:pPr>
            <a:r>
              <a:rPr lang="fr-FR" sz="1200" b="1" dirty="0">
                <a:solidFill>
                  <a:srgbClr val="FF0000"/>
                </a:solidFill>
                <a:latin typeface="Arial"/>
                <a:cs typeface="Arial"/>
              </a:rPr>
              <a:t>6</a:t>
            </a:r>
            <a:r>
              <a:rPr lang="fr-FR" sz="1200" b="1" dirty="0" smtClean="0">
                <a:solidFill>
                  <a:srgbClr val="FF0000"/>
                </a:solidFill>
                <a:latin typeface="Arial"/>
                <a:cs typeface="Arial"/>
              </a:rPr>
              <a:t>. </a:t>
            </a:r>
            <a:r>
              <a:rPr lang="fr-FR" sz="1200" b="1" dirty="0" smtClean="0">
                <a:latin typeface="Arial"/>
                <a:cs typeface="Arial"/>
              </a:rPr>
              <a:t>Mme Cornus Monique née le 27/01/1936 (91 ans)</a:t>
            </a:r>
          </a:p>
          <a:p>
            <a:pPr marL="0" lvl="1">
              <a:spcAft>
                <a:spcPts val="500"/>
              </a:spcAft>
            </a:pPr>
            <a:endParaRPr lang="fr-FR" sz="1200" b="1" dirty="0">
              <a:latin typeface="Arial"/>
              <a:cs typeface="Arial"/>
            </a:endParaRPr>
          </a:p>
          <a:p>
            <a:pPr marL="0" lvl="1">
              <a:spcAft>
                <a:spcPts val="500"/>
              </a:spcAft>
            </a:pPr>
            <a:r>
              <a:rPr lang="fr-FR" sz="1200" b="1" u="sng" dirty="0" smtClean="0">
                <a:latin typeface="Arial"/>
                <a:cs typeface="Arial"/>
              </a:rPr>
              <a:t>Février :</a:t>
            </a:r>
          </a:p>
          <a:p>
            <a:pPr marL="0" lvl="1">
              <a:spcAft>
                <a:spcPts val="500"/>
              </a:spcAft>
            </a:pPr>
            <a:endParaRPr lang="fr-FR" sz="1200" b="1" u="sng" dirty="0" smtClean="0">
              <a:latin typeface="Arial"/>
              <a:cs typeface="Arial"/>
            </a:endParaRPr>
          </a:p>
          <a:p>
            <a:pPr marL="228600" lvl="1" indent="-228600">
              <a:spcAft>
                <a:spcPts val="500"/>
              </a:spcAft>
              <a:buAutoNum type="arabicPeriod"/>
            </a:pPr>
            <a:r>
              <a:rPr lang="fr-FR" sz="1200" b="1" dirty="0" smtClean="0">
                <a:latin typeface="Arial"/>
                <a:cs typeface="Arial"/>
              </a:rPr>
              <a:t>Mr </a:t>
            </a:r>
            <a:r>
              <a:rPr lang="fr-FR" sz="1200" b="1" dirty="0" err="1" smtClean="0">
                <a:latin typeface="Arial"/>
                <a:cs typeface="Arial"/>
              </a:rPr>
              <a:t>Lequement</a:t>
            </a:r>
            <a:r>
              <a:rPr lang="fr-FR" sz="1200" b="1" dirty="0" smtClean="0">
                <a:latin typeface="Arial"/>
                <a:cs typeface="Arial"/>
              </a:rPr>
              <a:t> Robert né le 17/02/1943 (84 ans)</a:t>
            </a:r>
          </a:p>
          <a:p>
            <a:pPr marL="228600" lvl="1" indent="-228600">
              <a:spcAft>
                <a:spcPts val="500"/>
              </a:spcAft>
              <a:buAutoNum type="arabicPeriod"/>
            </a:pPr>
            <a:r>
              <a:rPr lang="fr-FR" sz="1200" b="1" dirty="0" smtClean="0">
                <a:latin typeface="Arial"/>
                <a:cs typeface="Arial"/>
              </a:rPr>
              <a:t>Mme </a:t>
            </a:r>
            <a:r>
              <a:rPr lang="fr-FR" sz="1200" b="1" dirty="0" err="1" smtClean="0">
                <a:latin typeface="Arial"/>
                <a:cs typeface="Arial"/>
              </a:rPr>
              <a:t>Tabelini</a:t>
            </a:r>
            <a:r>
              <a:rPr lang="fr-FR" sz="1200" b="1" dirty="0" smtClean="0">
                <a:latin typeface="Arial"/>
                <a:cs typeface="Arial"/>
              </a:rPr>
              <a:t> Simone née le 22/02/1943 (84 ans)</a:t>
            </a:r>
          </a:p>
          <a:p>
            <a:pPr marL="228600" lvl="1" indent="-228600">
              <a:spcAft>
                <a:spcPts val="500"/>
              </a:spcAft>
              <a:buAutoNum type="arabicPeriod"/>
            </a:pPr>
            <a:r>
              <a:rPr lang="fr-FR" sz="1200" b="1" dirty="0" smtClean="0">
                <a:latin typeface="Arial"/>
                <a:cs typeface="Arial"/>
              </a:rPr>
              <a:t>Mr </a:t>
            </a:r>
            <a:r>
              <a:rPr lang="fr-FR" sz="1200" b="1" dirty="0" err="1" smtClean="0">
                <a:latin typeface="Arial"/>
                <a:cs typeface="Arial"/>
              </a:rPr>
              <a:t>Lachkar</a:t>
            </a:r>
            <a:r>
              <a:rPr lang="fr-FR" sz="1200" b="1" dirty="0" smtClean="0">
                <a:latin typeface="Arial"/>
                <a:cs typeface="Arial"/>
              </a:rPr>
              <a:t> Roger né le 25/02/1938 (89 ans)</a:t>
            </a:r>
          </a:p>
          <a:p>
            <a:pPr marL="228600" lvl="1" indent="-228600">
              <a:spcAft>
                <a:spcPts val="500"/>
              </a:spcAft>
              <a:buAutoNum type="arabicPeriod"/>
            </a:pPr>
            <a:r>
              <a:rPr lang="fr-FR" sz="1200" b="1" dirty="0" smtClean="0">
                <a:latin typeface="Arial"/>
                <a:cs typeface="Arial"/>
              </a:rPr>
              <a:t>Mme Catherine Suzanne née le 27/02/1928 (99 ans)</a:t>
            </a:r>
          </a:p>
          <a:p>
            <a:pPr marL="228600" lvl="1" indent="-228600">
              <a:spcAft>
                <a:spcPts val="500"/>
              </a:spcAft>
              <a:buAutoNum type="arabicPeriod"/>
            </a:pPr>
            <a:r>
              <a:rPr lang="fr-FR" sz="1200" b="1" dirty="0" smtClean="0">
                <a:latin typeface="Arial"/>
                <a:cs typeface="Arial"/>
              </a:rPr>
              <a:t>Mme </a:t>
            </a:r>
            <a:r>
              <a:rPr lang="fr-FR" sz="1200" b="1" dirty="0" err="1" smtClean="0">
                <a:latin typeface="Arial"/>
                <a:cs typeface="Arial"/>
              </a:rPr>
              <a:t>Dureux</a:t>
            </a:r>
            <a:r>
              <a:rPr lang="fr-FR" sz="1200" b="1" dirty="0" smtClean="0">
                <a:latin typeface="Arial"/>
                <a:cs typeface="Arial"/>
              </a:rPr>
              <a:t> Annie née le 29/02/1940 (87 ans) </a:t>
            </a:r>
          </a:p>
          <a:p>
            <a:pPr marL="0" lvl="1">
              <a:spcAft>
                <a:spcPts val="500"/>
              </a:spcAft>
            </a:pPr>
            <a:endParaRPr lang="fr-FR" sz="1200" b="1" dirty="0" smtClean="0">
              <a:latin typeface="Arial"/>
              <a:cs typeface="Arial"/>
            </a:endParaRPr>
          </a:p>
          <a:p>
            <a:pPr marL="0" lvl="1">
              <a:spcAft>
                <a:spcPts val="500"/>
              </a:spcAft>
            </a:pPr>
            <a:r>
              <a:rPr lang="fr-FR" sz="1200" b="1" u="sng" dirty="0" smtClean="0">
                <a:latin typeface="Arial"/>
                <a:cs typeface="Arial"/>
              </a:rPr>
              <a:t>Mars :</a:t>
            </a:r>
          </a:p>
          <a:p>
            <a:pPr marL="0" lvl="1">
              <a:spcAft>
                <a:spcPts val="500"/>
              </a:spcAft>
            </a:pPr>
            <a:endParaRPr lang="fr-FR" sz="1200" b="1" dirty="0">
              <a:latin typeface="Arial"/>
              <a:cs typeface="Arial"/>
            </a:endParaRPr>
          </a:p>
          <a:p>
            <a:pPr marL="0" lvl="1">
              <a:spcAft>
                <a:spcPts val="500"/>
              </a:spcAft>
            </a:pPr>
            <a:r>
              <a:rPr lang="fr-FR" sz="1200" b="1" dirty="0" smtClean="0">
                <a:solidFill>
                  <a:srgbClr val="FF0000"/>
                </a:solidFill>
                <a:latin typeface="Arial"/>
                <a:cs typeface="Arial"/>
              </a:rPr>
              <a:t>1.</a:t>
            </a:r>
            <a:r>
              <a:rPr lang="fr-FR" sz="1200" b="1" dirty="0" smtClean="0">
                <a:latin typeface="Arial"/>
                <a:cs typeface="Arial"/>
              </a:rPr>
              <a:t>Mr </a:t>
            </a:r>
            <a:r>
              <a:rPr lang="fr-FR" sz="1200" b="1" dirty="0" err="1" smtClean="0">
                <a:latin typeface="Arial"/>
                <a:cs typeface="Arial"/>
              </a:rPr>
              <a:t>Lacloche</a:t>
            </a:r>
            <a:r>
              <a:rPr lang="fr-FR" sz="1200" b="1" dirty="0" smtClean="0">
                <a:latin typeface="Arial"/>
                <a:cs typeface="Arial"/>
              </a:rPr>
              <a:t> Denis né le 04/03/1949 (78 ans)</a:t>
            </a:r>
          </a:p>
          <a:p>
            <a:pPr marL="0" lvl="1">
              <a:spcAft>
                <a:spcPts val="500"/>
              </a:spcAft>
            </a:pPr>
            <a:r>
              <a:rPr lang="fr-FR" sz="1200" b="1" dirty="0" smtClean="0">
                <a:solidFill>
                  <a:srgbClr val="FF0000"/>
                </a:solidFill>
                <a:latin typeface="Arial"/>
                <a:cs typeface="Arial"/>
              </a:rPr>
              <a:t>2. </a:t>
            </a:r>
            <a:r>
              <a:rPr lang="fr-FR" sz="1200" b="1" dirty="0" smtClean="0">
                <a:latin typeface="Arial"/>
                <a:cs typeface="Arial"/>
              </a:rPr>
              <a:t>Mr </a:t>
            </a:r>
            <a:r>
              <a:rPr lang="fr-FR" sz="1200" b="1" dirty="0" err="1" smtClean="0">
                <a:latin typeface="Arial"/>
                <a:cs typeface="Arial"/>
              </a:rPr>
              <a:t>Jourda</a:t>
            </a:r>
            <a:r>
              <a:rPr lang="fr-FR" sz="1200" b="1" dirty="0" smtClean="0">
                <a:latin typeface="Arial"/>
                <a:cs typeface="Arial"/>
              </a:rPr>
              <a:t> De Vaux De </a:t>
            </a:r>
            <a:r>
              <a:rPr lang="fr-FR" sz="1200" b="1" dirty="0" err="1" smtClean="0">
                <a:latin typeface="Arial"/>
                <a:cs typeface="Arial"/>
              </a:rPr>
              <a:t>Chabanolle</a:t>
            </a:r>
            <a:r>
              <a:rPr lang="fr-FR" sz="1200" b="1" dirty="0" smtClean="0">
                <a:latin typeface="Arial"/>
                <a:cs typeface="Arial"/>
              </a:rPr>
              <a:t> Paul né le 09/03/1948 (79 ans)</a:t>
            </a:r>
          </a:p>
          <a:p>
            <a:pPr marL="0" lvl="1">
              <a:spcAft>
                <a:spcPts val="500"/>
              </a:spcAft>
            </a:pPr>
            <a:r>
              <a:rPr lang="fr-FR" sz="1200" b="1" dirty="0" smtClean="0">
                <a:solidFill>
                  <a:srgbClr val="FF0000"/>
                </a:solidFill>
                <a:latin typeface="Arial"/>
                <a:cs typeface="Arial"/>
              </a:rPr>
              <a:t>3. </a:t>
            </a:r>
            <a:r>
              <a:rPr lang="fr-FR" sz="1200" b="1" dirty="0" err="1" smtClean="0">
                <a:latin typeface="Arial"/>
                <a:cs typeface="Arial"/>
              </a:rPr>
              <a:t>Mmme</a:t>
            </a:r>
            <a:r>
              <a:rPr lang="fr-FR" sz="1200" b="1" dirty="0" smtClean="0">
                <a:latin typeface="Arial"/>
                <a:cs typeface="Arial"/>
              </a:rPr>
              <a:t> </a:t>
            </a:r>
            <a:r>
              <a:rPr lang="fr-FR" sz="1200" b="1" dirty="0" err="1" smtClean="0">
                <a:latin typeface="Arial"/>
                <a:cs typeface="Arial"/>
              </a:rPr>
              <a:t>Monnereau</a:t>
            </a:r>
            <a:r>
              <a:rPr lang="fr-FR" sz="1200" b="1" dirty="0" smtClean="0">
                <a:latin typeface="Arial"/>
                <a:cs typeface="Arial"/>
              </a:rPr>
              <a:t> Françoise née le 09/03/1948 (79 ans)</a:t>
            </a:r>
          </a:p>
          <a:p>
            <a:pPr marL="0" lvl="1">
              <a:spcAft>
                <a:spcPts val="500"/>
              </a:spcAft>
            </a:pPr>
            <a:r>
              <a:rPr lang="fr-FR" sz="1200" b="1" dirty="0" smtClean="0">
                <a:solidFill>
                  <a:srgbClr val="FF0000"/>
                </a:solidFill>
                <a:latin typeface="Arial"/>
                <a:cs typeface="Arial"/>
              </a:rPr>
              <a:t>4. </a:t>
            </a:r>
            <a:r>
              <a:rPr lang="fr-FR" sz="1200" b="1" dirty="0" smtClean="0">
                <a:latin typeface="Arial"/>
                <a:cs typeface="Arial"/>
              </a:rPr>
              <a:t>Mr </a:t>
            </a:r>
            <a:r>
              <a:rPr lang="fr-FR" sz="1200" b="1" dirty="0" err="1" smtClean="0">
                <a:latin typeface="Arial"/>
                <a:cs typeface="Arial"/>
              </a:rPr>
              <a:t>Thevenod</a:t>
            </a:r>
            <a:r>
              <a:rPr lang="fr-FR" sz="1200" b="1" dirty="0" smtClean="0">
                <a:latin typeface="Arial"/>
                <a:cs typeface="Arial"/>
              </a:rPr>
              <a:t> Bernard né le 14/03/1930 (96 ans)</a:t>
            </a:r>
          </a:p>
          <a:p>
            <a:pPr marL="0" lvl="1">
              <a:spcAft>
                <a:spcPts val="500"/>
              </a:spcAft>
            </a:pPr>
            <a:r>
              <a:rPr lang="fr-FR" sz="1200" b="1" dirty="0" smtClean="0">
                <a:solidFill>
                  <a:srgbClr val="FF0000"/>
                </a:solidFill>
                <a:latin typeface="Arial"/>
                <a:cs typeface="Arial"/>
              </a:rPr>
              <a:t>5. </a:t>
            </a:r>
            <a:r>
              <a:rPr lang="fr-FR" sz="1200" b="1" dirty="0" smtClean="0">
                <a:latin typeface="Arial"/>
                <a:cs typeface="Arial"/>
              </a:rPr>
              <a:t>Mme </a:t>
            </a:r>
            <a:r>
              <a:rPr lang="fr-FR" sz="1200" b="1" dirty="0" err="1" smtClean="0">
                <a:latin typeface="Arial"/>
                <a:cs typeface="Arial"/>
              </a:rPr>
              <a:t>Mignemi</a:t>
            </a:r>
            <a:r>
              <a:rPr lang="fr-FR" sz="1200" b="1" dirty="0" smtClean="0">
                <a:latin typeface="Arial"/>
                <a:cs typeface="Arial"/>
              </a:rPr>
              <a:t> Elise née le 15/03/1944 (82 ans)</a:t>
            </a:r>
          </a:p>
          <a:p>
            <a:pPr marL="0" lvl="1">
              <a:spcAft>
                <a:spcPts val="500"/>
              </a:spcAft>
            </a:pPr>
            <a:r>
              <a:rPr lang="fr-FR" sz="1200" b="1" dirty="0" smtClean="0">
                <a:solidFill>
                  <a:srgbClr val="FF0000"/>
                </a:solidFill>
                <a:latin typeface="Arial"/>
                <a:cs typeface="Arial"/>
              </a:rPr>
              <a:t>6. </a:t>
            </a:r>
            <a:r>
              <a:rPr lang="fr-FR" sz="1200" b="1" dirty="0" smtClean="0">
                <a:latin typeface="Arial"/>
                <a:cs typeface="Arial"/>
              </a:rPr>
              <a:t>Mme Dias Jeannine née le 20/03/1929 (97 ans)</a:t>
            </a:r>
          </a:p>
          <a:p>
            <a:pPr marL="0" lvl="1">
              <a:spcAft>
                <a:spcPts val="500"/>
              </a:spcAft>
            </a:pPr>
            <a:r>
              <a:rPr lang="fr-FR" sz="1200" b="1" dirty="0" smtClean="0">
                <a:solidFill>
                  <a:srgbClr val="FF0000"/>
                </a:solidFill>
                <a:latin typeface="Arial"/>
                <a:cs typeface="Arial"/>
              </a:rPr>
              <a:t>7. </a:t>
            </a:r>
            <a:r>
              <a:rPr lang="fr-FR" sz="1200" b="1" dirty="0" smtClean="0">
                <a:latin typeface="Arial"/>
                <a:cs typeface="Arial"/>
              </a:rPr>
              <a:t>Mme Grandjean Jacqueline née le 20/03/1929 (97 ans)</a:t>
            </a:r>
          </a:p>
          <a:p>
            <a:pPr marL="0" lvl="1">
              <a:spcAft>
                <a:spcPts val="500"/>
              </a:spcAft>
            </a:pPr>
            <a:r>
              <a:rPr lang="fr-FR" sz="1200" b="1" dirty="0" smtClean="0">
                <a:solidFill>
                  <a:srgbClr val="FF0000"/>
                </a:solidFill>
                <a:latin typeface="Arial"/>
                <a:cs typeface="Arial"/>
              </a:rPr>
              <a:t>8. </a:t>
            </a:r>
            <a:r>
              <a:rPr lang="fr-FR" sz="1200" b="1" dirty="0" smtClean="0">
                <a:latin typeface="Arial"/>
                <a:cs typeface="Arial"/>
              </a:rPr>
              <a:t>Mme </a:t>
            </a:r>
            <a:r>
              <a:rPr lang="fr-FR" sz="1200" b="1" dirty="0" err="1" smtClean="0">
                <a:latin typeface="Arial"/>
                <a:cs typeface="Arial"/>
              </a:rPr>
              <a:t>Requeda</a:t>
            </a:r>
            <a:r>
              <a:rPr lang="fr-FR" sz="1200" b="1" dirty="0" smtClean="0">
                <a:latin typeface="Arial"/>
                <a:cs typeface="Arial"/>
              </a:rPr>
              <a:t> Micheline née le 24/03/1931 (95 ans) </a:t>
            </a:r>
          </a:p>
          <a:p>
            <a:pPr marL="0" lvl="1">
              <a:spcAft>
                <a:spcPts val="500"/>
              </a:spcAft>
            </a:pPr>
            <a:endParaRPr lang="fr-FR" sz="1200" b="1" dirty="0">
              <a:latin typeface="Arial"/>
              <a:cs typeface="Arial"/>
            </a:endParaRPr>
          </a:p>
          <a:p>
            <a:pPr marL="0" lvl="1">
              <a:spcAft>
                <a:spcPts val="500"/>
              </a:spcAft>
            </a:pPr>
            <a:endParaRPr lang="fr-FR" sz="1200" b="1" dirty="0" smtClean="0">
              <a:latin typeface="Arial"/>
              <a:cs typeface="Arial"/>
            </a:endParaRPr>
          </a:p>
          <a:p>
            <a:pPr marL="0" lvl="1">
              <a:spcAft>
                <a:spcPts val="500"/>
              </a:spcAft>
            </a:pPr>
            <a:endParaRPr lang="fr-FR" sz="1200" b="1" dirty="0">
              <a:latin typeface="Arial"/>
              <a:cs typeface="Arial"/>
            </a:endParaRPr>
          </a:p>
          <a:p>
            <a:pPr marL="0" lvl="1">
              <a:spcAft>
                <a:spcPts val="500"/>
              </a:spcAft>
            </a:pPr>
            <a:endParaRPr lang="fr-FR" sz="1200" b="1" dirty="0" smtClean="0">
              <a:latin typeface="Arial"/>
              <a:cs typeface="Arial"/>
            </a:endParaRPr>
          </a:p>
          <a:p>
            <a:pPr marL="0" lvl="1">
              <a:spcAft>
                <a:spcPts val="500"/>
              </a:spcAft>
            </a:pPr>
            <a:endParaRPr lang="fr-FR" sz="1200" b="1" dirty="0">
              <a:latin typeface="Arial"/>
              <a:cs typeface="Arial"/>
            </a:endParaRPr>
          </a:p>
          <a:p>
            <a:pPr marL="0" lvl="1">
              <a:spcAft>
                <a:spcPts val="500"/>
              </a:spcAft>
            </a:pPr>
            <a:endParaRPr lang="fr-FR" sz="1200" b="1" dirty="0" smtClean="0">
              <a:latin typeface="Arial"/>
              <a:cs typeface="Arial"/>
            </a:endParaRPr>
          </a:p>
          <a:p>
            <a:pPr marL="0" lvl="1">
              <a:spcAft>
                <a:spcPts val="500"/>
              </a:spcAft>
            </a:pPr>
            <a:endParaRPr lang="fr-FR" sz="1200" b="1" dirty="0">
              <a:latin typeface="Arial"/>
              <a:cs typeface="Arial"/>
            </a:endParaRPr>
          </a:p>
          <a:p>
            <a:pPr marL="0" lvl="1">
              <a:spcAft>
                <a:spcPts val="500"/>
              </a:spcAft>
            </a:pPr>
            <a:endParaRPr lang="fr-FR" sz="1200" b="1" dirty="0" smtClean="0">
              <a:latin typeface="Arial"/>
              <a:cs typeface="Arial"/>
            </a:endParaRPr>
          </a:p>
          <a:p>
            <a:pPr marL="0" lvl="1">
              <a:spcAft>
                <a:spcPts val="500"/>
              </a:spcAft>
            </a:pPr>
            <a:endParaRPr lang="fr-FR" sz="1200" b="1" dirty="0">
              <a:latin typeface="Arial"/>
              <a:cs typeface="Arial"/>
            </a:endParaRPr>
          </a:p>
          <a:p>
            <a:pPr marL="0" lvl="1">
              <a:spcAft>
                <a:spcPts val="500"/>
              </a:spcAft>
            </a:pPr>
            <a:endParaRPr lang="fr-FR" sz="1200" b="1" dirty="0" smtClean="0">
              <a:latin typeface="Arial"/>
              <a:cs typeface="Arial"/>
            </a:endParaRPr>
          </a:p>
          <a:p>
            <a:pPr marL="0" lvl="1">
              <a:spcAft>
                <a:spcPts val="500"/>
              </a:spcAft>
            </a:pPr>
            <a:endParaRPr lang="fr-FR" sz="1200" b="1" dirty="0">
              <a:latin typeface="Arial"/>
              <a:cs typeface="Arial"/>
            </a:endParaRPr>
          </a:p>
          <a:p>
            <a:pPr marL="0" lvl="1">
              <a:spcAft>
                <a:spcPts val="500"/>
              </a:spcAft>
            </a:pPr>
            <a:endParaRPr lang="fr-FR" sz="1200" b="1" dirty="0" smtClean="0">
              <a:latin typeface="Arial"/>
              <a:cs typeface="Arial"/>
            </a:endParaRPr>
          </a:p>
          <a:p>
            <a:pPr marL="0" lvl="1">
              <a:spcAft>
                <a:spcPts val="500"/>
              </a:spcAft>
            </a:pPr>
            <a:endParaRPr lang="fr-FR" sz="1200" b="1" dirty="0">
              <a:latin typeface="Arial"/>
              <a:cs typeface="Arial"/>
            </a:endParaRPr>
          </a:p>
          <a:p>
            <a:pPr marL="0" lvl="1">
              <a:spcAft>
                <a:spcPts val="500"/>
              </a:spcAft>
            </a:pPr>
            <a:endParaRPr lang="fr-FR" sz="1200" b="1" dirty="0" smtClean="0">
              <a:latin typeface="Arial"/>
              <a:cs typeface="Arial"/>
            </a:endParaRPr>
          </a:p>
          <a:p>
            <a:pPr marL="0" lvl="1">
              <a:spcAft>
                <a:spcPts val="500"/>
              </a:spcAft>
            </a:pPr>
            <a:endParaRPr lang="fr-FR" sz="1200" b="1" dirty="0">
              <a:latin typeface="Arial"/>
              <a:cs typeface="Arial"/>
            </a:endParaRPr>
          </a:p>
          <a:p>
            <a:pPr marL="0" lvl="1">
              <a:spcAft>
                <a:spcPts val="500"/>
              </a:spcAft>
            </a:pPr>
            <a:endParaRPr lang="fr-FR" sz="1200" b="1" dirty="0" smtClean="0">
              <a:latin typeface="Arial"/>
              <a:cs typeface="Arial"/>
            </a:endParaRPr>
          </a:p>
          <a:p>
            <a:pPr marL="0" lvl="1">
              <a:spcAft>
                <a:spcPts val="500"/>
              </a:spcAft>
            </a:pPr>
            <a:endParaRPr lang="fr-FR" sz="1200" b="1" dirty="0">
              <a:latin typeface="Arial"/>
              <a:cs typeface="Arial"/>
            </a:endParaRPr>
          </a:p>
        </p:txBody>
      </p:sp>
      <p:sp>
        <p:nvSpPr>
          <p:cNvPr id="69" name="ZoneTexte 68"/>
          <p:cNvSpPr txBox="1">
            <a:spLocks noChangeAspect="1"/>
          </p:cNvSpPr>
          <p:nvPr/>
        </p:nvSpPr>
        <p:spPr>
          <a:xfrm>
            <a:off x="3888633" y="7423202"/>
            <a:ext cx="158288" cy="279180"/>
          </a:xfrm>
          <a:prstGeom prst="rect">
            <a:avLst/>
          </a:prstGeom>
          <a:noFill/>
        </p:spPr>
        <p:txBody>
          <a:bodyPr wrap="none" lIns="36000" tIns="46800" rIns="36000" bIns="46800" rtlCol="0">
            <a:spAutoFit/>
          </a:bodyPr>
          <a:lstStyle/>
          <a:p>
            <a:pPr algn="ctr"/>
            <a:r>
              <a:rPr lang="fr-FR" sz="1200" b="1" dirty="0">
                <a:solidFill>
                  <a:schemeClr val="bg1"/>
                </a:solidFill>
                <a:latin typeface="Arial"/>
                <a:cs typeface="Arial"/>
              </a:rPr>
              <a:t>1</a:t>
            </a:r>
          </a:p>
        </p:txBody>
      </p:sp>
      <p:sp>
        <p:nvSpPr>
          <p:cNvPr id="71" name="ZoneTexte 70"/>
          <p:cNvSpPr txBox="1">
            <a:spLocks noChangeAspect="1"/>
          </p:cNvSpPr>
          <p:nvPr/>
        </p:nvSpPr>
        <p:spPr>
          <a:xfrm>
            <a:off x="7043137" y="7423202"/>
            <a:ext cx="158288" cy="279180"/>
          </a:xfrm>
          <a:prstGeom prst="rect">
            <a:avLst/>
          </a:prstGeom>
          <a:noFill/>
          <a:ln>
            <a:noFill/>
          </a:ln>
        </p:spPr>
        <p:txBody>
          <a:bodyPr wrap="none" lIns="36000" tIns="46800" rIns="36000" bIns="46800" rtlCol="0">
            <a:spAutoFit/>
          </a:bodyPr>
          <a:lstStyle/>
          <a:p>
            <a:pPr algn="ctr"/>
            <a:r>
              <a:rPr lang="fr-FR" sz="1200" b="1" dirty="0">
                <a:solidFill>
                  <a:schemeClr val="bg1"/>
                </a:solidFill>
                <a:latin typeface="Arial"/>
                <a:cs typeface="Arial"/>
              </a:rPr>
              <a:t>3</a:t>
            </a:r>
          </a:p>
        </p:txBody>
      </p:sp>
      <p:sp>
        <p:nvSpPr>
          <p:cNvPr id="72" name="ZoneTexte 71"/>
          <p:cNvSpPr txBox="1">
            <a:spLocks noChangeAspect="1"/>
          </p:cNvSpPr>
          <p:nvPr/>
        </p:nvSpPr>
        <p:spPr>
          <a:xfrm>
            <a:off x="3888633" y="9257558"/>
            <a:ext cx="158288" cy="279180"/>
          </a:xfrm>
          <a:prstGeom prst="rect">
            <a:avLst/>
          </a:prstGeom>
          <a:noFill/>
        </p:spPr>
        <p:txBody>
          <a:bodyPr wrap="none" lIns="36000" tIns="46800" rIns="36000" bIns="46800" rtlCol="0">
            <a:spAutoFit/>
          </a:bodyPr>
          <a:lstStyle/>
          <a:p>
            <a:pPr algn="ctr"/>
            <a:r>
              <a:rPr lang="fr-FR" sz="1200" b="1" dirty="0">
                <a:solidFill>
                  <a:schemeClr val="bg1"/>
                </a:solidFill>
                <a:latin typeface="Arial"/>
                <a:cs typeface="Arial"/>
              </a:rPr>
              <a:t>4</a:t>
            </a:r>
          </a:p>
        </p:txBody>
      </p:sp>
      <p:sp>
        <p:nvSpPr>
          <p:cNvPr id="74" name="ZoneTexte 73"/>
          <p:cNvSpPr txBox="1">
            <a:spLocks noChangeAspect="1"/>
          </p:cNvSpPr>
          <p:nvPr/>
        </p:nvSpPr>
        <p:spPr>
          <a:xfrm>
            <a:off x="7036725" y="9257558"/>
            <a:ext cx="171112" cy="279180"/>
          </a:xfrm>
          <a:prstGeom prst="rect">
            <a:avLst/>
          </a:prstGeom>
          <a:noFill/>
          <a:ln>
            <a:noFill/>
          </a:ln>
        </p:spPr>
        <p:txBody>
          <a:bodyPr wrap="none" lIns="36000" tIns="46800" rIns="36000" bIns="46800" rtlCol="0">
            <a:spAutoFit/>
          </a:bodyPr>
          <a:lstStyle/>
          <a:p>
            <a:pPr algn="ctr"/>
            <a:r>
              <a:rPr lang="fr-FR" sz="1200" b="1" dirty="0">
                <a:solidFill>
                  <a:schemeClr val="bg1"/>
                </a:solidFill>
                <a:latin typeface="Arial"/>
                <a:cs typeface="Arial"/>
              </a:rPr>
              <a:t>6</a:t>
            </a:r>
          </a:p>
        </p:txBody>
      </p:sp>
      <p:sp>
        <p:nvSpPr>
          <p:cNvPr id="85" name="Rectangle 16"/>
          <p:cNvSpPr txBox="1">
            <a:spLocks noChangeArrowheads="1"/>
          </p:cNvSpPr>
          <p:nvPr/>
        </p:nvSpPr>
        <p:spPr>
          <a:xfrm>
            <a:off x="361425" y="1011090"/>
            <a:ext cx="3300232" cy="467999"/>
          </a:xfrm>
          <a:prstGeom prst="rect">
            <a:avLst/>
          </a:prstGeom>
          <a:solidFill>
            <a:srgbClr val="C50B34"/>
          </a:solidFill>
        </p:spPr>
        <p:txBody>
          <a:bodyPr vert="horz" lIns="18000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fr-FR" sz="2200" b="1" dirty="0">
                <a:solidFill>
                  <a:schemeClr val="bg1"/>
                </a:solidFill>
                <a:latin typeface="Arial"/>
                <a:cs typeface="Arial"/>
              </a:rPr>
              <a:t>Arrivées </a:t>
            </a:r>
          </a:p>
        </p:txBody>
      </p:sp>
      <p:sp>
        <p:nvSpPr>
          <p:cNvPr id="86" name="ZoneTexte 85"/>
          <p:cNvSpPr txBox="1"/>
          <p:nvPr/>
        </p:nvSpPr>
        <p:spPr>
          <a:xfrm>
            <a:off x="361425" y="1500616"/>
            <a:ext cx="3300232" cy="1449115"/>
          </a:xfrm>
          <a:prstGeom prst="rect">
            <a:avLst/>
          </a:prstGeom>
          <a:noFill/>
        </p:spPr>
        <p:txBody>
          <a:bodyPr wrap="square" lIns="180000" rIns="180000" rtlCol="0">
            <a:spAutoFit/>
          </a:bodyPr>
          <a:lstStyle/>
          <a:p>
            <a:pPr marL="0" lvl="1">
              <a:spcAft>
                <a:spcPts val="500"/>
              </a:spcAft>
            </a:pPr>
            <a:r>
              <a:rPr lang="fr-FR" sz="1200" dirty="0">
                <a:solidFill>
                  <a:srgbClr val="52423C"/>
                </a:solidFill>
                <a:latin typeface="Arial"/>
                <a:cs typeface="Arial"/>
              </a:rPr>
              <a:t>Nous souhaitons la bienvenue à nos nouveaux résidents :</a:t>
            </a:r>
          </a:p>
          <a:p>
            <a:pPr marL="0" lvl="1">
              <a:spcAft>
                <a:spcPts val="500"/>
              </a:spcAft>
            </a:pPr>
            <a:r>
              <a:rPr lang="fr-FR" sz="1200" dirty="0" smtClean="0">
                <a:latin typeface="Arial"/>
                <a:cs typeface="Arial"/>
              </a:rPr>
              <a:t>Mr </a:t>
            </a:r>
            <a:r>
              <a:rPr lang="fr-FR" sz="1200" dirty="0" err="1" smtClean="0">
                <a:latin typeface="Arial"/>
                <a:cs typeface="Arial"/>
              </a:rPr>
              <a:t>Chamaux</a:t>
            </a:r>
            <a:r>
              <a:rPr lang="fr-FR" sz="1200" dirty="0" smtClean="0">
                <a:latin typeface="Arial"/>
                <a:cs typeface="Arial"/>
              </a:rPr>
              <a:t>, Mme Gelas Nicole, Mr </a:t>
            </a:r>
            <a:r>
              <a:rPr lang="fr-FR" sz="1200" dirty="0" err="1" smtClean="0">
                <a:latin typeface="Arial"/>
                <a:cs typeface="Arial"/>
              </a:rPr>
              <a:t>Lacloche</a:t>
            </a:r>
            <a:r>
              <a:rPr lang="fr-FR" sz="1200" dirty="0" smtClean="0">
                <a:latin typeface="Arial"/>
                <a:cs typeface="Arial"/>
              </a:rPr>
              <a:t> Denis, Mme </a:t>
            </a:r>
            <a:r>
              <a:rPr lang="fr-FR" sz="1200" dirty="0" err="1" smtClean="0">
                <a:latin typeface="Arial"/>
                <a:cs typeface="Arial"/>
              </a:rPr>
              <a:t>Larrieu</a:t>
            </a:r>
            <a:r>
              <a:rPr lang="fr-FR" sz="1200" dirty="0" smtClean="0">
                <a:latin typeface="Arial"/>
                <a:cs typeface="Arial"/>
              </a:rPr>
              <a:t> Jeanine, Mme </a:t>
            </a:r>
            <a:r>
              <a:rPr lang="fr-FR" sz="1200" dirty="0" err="1" smtClean="0">
                <a:latin typeface="Arial"/>
                <a:cs typeface="Arial"/>
              </a:rPr>
              <a:t>Latil</a:t>
            </a:r>
            <a:r>
              <a:rPr lang="fr-FR" sz="1200" dirty="0" smtClean="0">
                <a:latin typeface="Arial"/>
                <a:cs typeface="Arial"/>
              </a:rPr>
              <a:t> Maryse, Mme </a:t>
            </a:r>
            <a:r>
              <a:rPr lang="fr-FR" sz="1200" dirty="0" err="1" smtClean="0">
                <a:latin typeface="Arial"/>
                <a:cs typeface="Arial"/>
              </a:rPr>
              <a:t>Lechevallier</a:t>
            </a:r>
            <a:r>
              <a:rPr lang="fr-FR" sz="1200" dirty="0" smtClean="0">
                <a:latin typeface="Arial"/>
                <a:cs typeface="Arial"/>
              </a:rPr>
              <a:t> </a:t>
            </a:r>
            <a:r>
              <a:rPr lang="fr-FR" sz="1200" dirty="0" smtClean="0">
                <a:latin typeface="Arial"/>
                <a:cs typeface="Arial"/>
              </a:rPr>
              <a:t>Noëlle, </a:t>
            </a:r>
            <a:r>
              <a:rPr lang="fr-FR" sz="1200" dirty="0" smtClean="0">
                <a:latin typeface="Arial"/>
                <a:cs typeface="Arial"/>
              </a:rPr>
              <a:t>Mme </a:t>
            </a:r>
            <a:r>
              <a:rPr lang="fr-FR" sz="1200" dirty="0" err="1" smtClean="0">
                <a:latin typeface="Arial"/>
                <a:cs typeface="Arial"/>
              </a:rPr>
              <a:t>Maby</a:t>
            </a:r>
            <a:r>
              <a:rPr lang="fr-FR" sz="1200" dirty="0" smtClean="0">
                <a:latin typeface="Arial"/>
                <a:cs typeface="Arial"/>
              </a:rPr>
              <a:t> Brigitte, Mme </a:t>
            </a:r>
            <a:r>
              <a:rPr lang="fr-FR" sz="1200" dirty="0" err="1" smtClean="0">
                <a:latin typeface="Arial"/>
                <a:cs typeface="Arial"/>
              </a:rPr>
              <a:t>Mirabell</a:t>
            </a:r>
            <a:r>
              <a:rPr lang="fr-FR" sz="1200" dirty="0" smtClean="0">
                <a:latin typeface="Arial"/>
                <a:cs typeface="Arial"/>
              </a:rPr>
              <a:t> Marie</a:t>
            </a:r>
            <a:endParaRPr lang="fr-FR" sz="1200" dirty="0">
              <a:latin typeface="Arial"/>
              <a:cs typeface="Arial"/>
            </a:endParaRPr>
          </a:p>
        </p:txBody>
      </p:sp>
      <p:sp>
        <p:nvSpPr>
          <p:cNvPr id="89" name="ZoneTexte 88"/>
          <p:cNvSpPr txBox="1">
            <a:spLocks noChangeAspect="1"/>
          </p:cNvSpPr>
          <p:nvPr/>
        </p:nvSpPr>
        <p:spPr>
          <a:xfrm>
            <a:off x="1493130" y="4064954"/>
            <a:ext cx="158288" cy="279180"/>
          </a:xfrm>
          <a:prstGeom prst="rect">
            <a:avLst/>
          </a:prstGeom>
          <a:noFill/>
        </p:spPr>
        <p:txBody>
          <a:bodyPr wrap="none" lIns="36000" tIns="46800" rIns="36000" bIns="46800" rtlCol="0">
            <a:spAutoFit/>
          </a:bodyPr>
          <a:lstStyle/>
          <a:p>
            <a:pPr algn="ctr"/>
            <a:r>
              <a:rPr lang="fr-FR" sz="1200" b="1" dirty="0">
                <a:solidFill>
                  <a:schemeClr val="bg1"/>
                </a:solidFill>
                <a:latin typeface="Arial"/>
                <a:cs typeface="Arial"/>
              </a:rPr>
              <a:t>1</a:t>
            </a:r>
          </a:p>
        </p:txBody>
      </p:sp>
      <p:sp>
        <p:nvSpPr>
          <p:cNvPr id="90" name="ZoneTexte 89"/>
          <p:cNvSpPr txBox="1">
            <a:spLocks noChangeAspect="1"/>
          </p:cNvSpPr>
          <p:nvPr/>
        </p:nvSpPr>
        <p:spPr>
          <a:xfrm>
            <a:off x="2709845" y="4064954"/>
            <a:ext cx="158288" cy="279180"/>
          </a:xfrm>
          <a:prstGeom prst="rect">
            <a:avLst/>
          </a:prstGeom>
          <a:noFill/>
          <a:ln>
            <a:noFill/>
          </a:ln>
        </p:spPr>
        <p:txBody>
          <a:bodyPr wrap="none" lIns="36000" tIns="46800" rIns="36000" bIns="46800" rtlCol="0">
            <a:spAutoFit/>
          </a:bodyPr>
          <a:lstStyle/>
          <a:p>
            <a:pPr algn="ctr"/>
            <a:r>
              <a:rPr lang="fr-FR" sz="1200" b="1" dirty="0">
                <a:solidFill>
                  <a:schemeClr val="bg1"/>
                </a:solidFill>
                <a:latin typeface="Arial"/>
                <a:cs typeface="Arial"/>
              </a:rPr>
              <a:t>2</a:t>
            </a:r>
          </a:p>
        </p:txBody>
      </p:sp>
      <p:sp>
        <p:nvSpPr>
          <p:cNvPr id="91" name="Rectangle 16"/>
          <p:cNvSpPr txBox="1">
            <a:spLocks noChangeArrowheads="1"/>
          </p:cNvSpPr>
          <p:nvPr/>
        </p:nvSpPr>
        <p:spPr>
          <a:xfrm>
            <a:off x="3889425" y="1011090"/>
            <a:ext cx="3312000" cy="467999"/>
          </a:xfrm>
          <a:prstGeom prst="rect">
            <a:avLst/>
          </a:prstGeom>
          <a:solidFill>
            <a:srgbClr val="C50B34"/>
          </a:solidFill>
        </p:spPr>
        <p:txBody>
          <a:bodyPr vert="horz" lIns="18000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fr-FR" sz="2200" b="1" dirty="0">
                <a:solidFill>
                  <a:schemeClr val="bg1"/>
                </a:solidFill>
                <a:latin typeface="Arial"/>
                <a:cs typeface="Arial"/>
              </a:rPr>
              <a:t>Départs</a:t>
            </a:r>
          </a:p>
        </p:txBody>
      </p:sp>
      <p:sp>
        <p:nvSpPr>
          <p:cNvPr id="92" name="ZoneTexte 91"/>
          <p:cNvSpPr txBox="1"/>
          <p:nvPr/>
        </p:nvSpPr>
        <p:spPr>
          <a:xfrm>
            <a:off x="3889427" y="1663157"/>
            <a:ext cx="3311998" cy="646331"/>
          </a:xfrm>
          <a:prstGeom prst="rect">
            <a:avLst/>
          </a:prstGeom>
          <a:noFill/>
        </p:spPr>
        <p:txBody>
          <a:bodyPr wrap="square" lIns="180000" rIns="180000" rtlCol="0">
            <a:spAutoFit/>
          </a:bodyPr>
          <a:lstStyle/>
          <a:p>
            <a:pPr marL="0" lvl="1">
              <a:spcAft>
                <a:spcPts val="500"/>
              </a:spcAft>
            </a:pPr>
            <a:r>
              <a:rPr lang="fr-FR" sz="1200" b="1" dirty="0">
                <a:latin typeface="Arial"/>
                <a:cs typeface="Arial"/>
              </a:rPr>
              <a:t/>
            </a:r>
            <a:br>
              <a:rPr lang="fr-FR" sz="1200" b="1" dirty="0">
                <a:latin typeface="Arial"/>
                <a:cs typeface="Arial"/>
              </a:rPr>
            </a:br>
            <a:r>
              <a:rPr lang="fr-FR" sz="1200" b="1" dirty="0" smtClean="0">
                <a:latin typeface="Arial"/>
                <a:cs typeface="Arial"/>
              </a:rPr>
              <a:t>Mme </a:t>
            </a:r>
            <a:r>
              <a:rPr lang="fr-FR" sz="1200" b="1" dirty="0" err="1" smtClean="0">
                <a:latin typeface="Arial"/>
                <a:cs typeface="Arial"/>
              </a:rPr>
              <a:t>Anselmi</a:t>
            </a:r>
            <a:r>
              <a:rPr lang="fr-FR" sz="1200" b="1" dirty="0" smtClean="0">
                <a:latin typeface="Arial"/>
                <a:cs typeface="Arial"/>
              </a:rPr>
              <a:t> Ginette, Mr </a:t>
            </a:r>
            <a:r>
              <a:rPr lang="fr-FR" sz="1200" b="1" dirty="0" err="1" smtClean="0">
                <a:latin typeface="Arial"/>
                <a:cs typeface="Arial"/>
              </a:rPr>
              <a:t>Prados</a:t>
            </a:r>
            <a:r>
              <a:rPr lang="fr-FR" sz="1200" b="1" dirty="0" smtClean="0">
                <a:latin typeface="Arial"/>
                <a:cs typeface="Arial"/>
              </a:rPr>
              <a:t>, Mme </a:t>
            </a:r>
            <a:r>
              <a:rPr lang="fr-FR" sz="1200" b="1" dirty="0" err="1" smtClean="0">
                <a:latin typeface="Arial"/>
                <a:cs typeface="Arial"/>
              </a:rPr>
              <a:t>Holzapfel</a:t>
            </a:r>
            <a:r>
              <a:rPr lang="fr-FR" sz="1200" b="1" dirty="0" smtClean="0">
                <a:latin typeface="Arial"/>
                <a:cs typeface="Arial"/>
              </a:rPr>
              <a:t> Françoise, Mr </a:t>
            </a:r>
            <a:r>
              <a:rPr lang="fr-FR" sz="1200" b="1" dirty="0" err="1" smtClean="0">
                <a:latin typeface="Arial"/>
                <a:cs typeface="Arial"/>
              </a:rPr>
              <a:t>Puigt</a:t>
            </a:r>
            <a:r>
              <a:rPr lang="fr-FR" sz="1200" b="1" dirty="0" smtClean="0">
                <a:latin typeface="Arial"/>
                <a:cs typeface="Arial"/>
              </a:rPr>
              <a:t> Gérard</a:t>
            </a:r>
            <a:endParaRPr lang="fr-FR" sz="1200" dirty="0">
              <a:latin typeface="Arial"/>
              <a:cs typeface="Arial"/>
            </a:endParaRPr>
          </a:p>
        </p:txBody>
      </p:sp>
      <p:pic>
        <p:nvPicPr>
          <p:cNvPr id="44" name="Image 43" descr="noun_2259_cc.png"/>
          <p:cNvPicPr>
            <a:picLocks noChangeAspect="1"/>
          </p:cNvPicPr>
          <p:nvPr/>
        </p:nvPicPr>
        <p:blipFill rotWithShape="1">
          <a:blip r:embed="rId4" cstate="email">
            <a:extLst>
              <a:ext uri="{BEBA8EAE-BF5A-486C-A8C5-ECC9F3942E4B}">
                <a14:imgProps xmlns:a14="http://schemas.microsoft.com/office/drawing/2010/main">
                  <a14:imgLayer r:embed="rId5">
                    <a14:imgEffect>
                      <a14:brightnessContrast bright="100000"/>
                    </a14:imgEffect>
                  </a14:imgLayer>
                </a14:imgProps>
              </a:ext>
              <a:ext uri="{28A0092B-C50C-407E-A947-70E740481C1C}">
                <a14:useLocalDpi xmlns:a14="http://schemas.microsoft.com/office/drawing/2010/main" val="0"/>
              </a:ext>
            </a:extLst>
          </a:blip>
          <a:srcRect/>
          <a:stretch/>
        </p:blipFill>
        <p:spPr>
          <a:xfrm flipH="1">
            <a:off x="6475508" y="1007325"/>
            <a:ext cx="697095" cy="432000"/>
          </a:xfrm>
          <a:prstGeom prst="rect">
            <a:avLst/>
          </a:prstGeom>
        </p:spPr>
      </p:pic>
      <p:pic>
        <p:nvPicPr>
          <p:cNvPr id="45" name="Image 44" descr="noun_753163_cc.png"/>
          <p:cNvPicPr>
            <a:picLocks noChangeAspect="1"/>
          </p:cNvPicPr>
          <p:nvPr/>
        </p:nvPicPr>
        <p:blipFill rotWithShape="1">
          <a:blip r:embed="rId6" cstate="email">
            <a:extLst>
              <a:ext uri="{BEBA8EAE-BF5A-486C-A8C5-ECC9F3942E4B}">
                <a14:imgProps xmlns:a14="http://schemas.microsoft.com/office/drawing/2010/main">
                  <a14:imgLayer r:embed="rId7">
                    <a14:imgEffect>
                      <a14:brightnessContrast bright="100000"/>
                    </a14:imgEffect>
                  </a14:imgLayer>
                </a14:imgProps>
              </a:ext>
              <a:ext uri="{28A0092B-C50C-407E-A947-70E740481C1C}">
                <a14:useLocalDpi xmlns:a14="http://schemas.microsoft.com/office/drawing/2010/main" val="0"/>
              </a:ext>
            </a:extLst>
          </a:blip>
          <a:srcRect/>
          <a:stretch/>
        </p:blipFill>
        <p:spPr>
          <a:xfrm>
            <a:off x="3112775" y="1038201"/>
            <a:ext cx="482326" cy="414000"/>
          </a:xfrm>
          <a:prstGeom prst="rect">
            <a:avLst/>
          </a:prstGeom>
        </p:spPr>
      </p:pic>
      <p:pic>
        <p:nvPicPr>
          <p:cNvPr id="46" name="Image 45" descr="noun_698923_cc.png"/>
          <p:cNvPicPr>
            <a:picLocks noChangeAspect="1"/>
          </p:cNvPicPr>
          <p:nvPr/>
        </p:nvPicPr>
        <p:blipFill rotWithShape="1">
          <a:blip r:embed="rId8" cstate="email">
            <a:extLst>
              <a:ext uri="{BEBA8EAE-BF5A-486C-A8C5-ECC9F3942E4B}">
                <a14:imgProps xmlns:a14="http://schemas.microsoft.com/office/drawing/2010/main">
                  <a14:imgLayer r:embed="rId9">
                    <a14:imgEffect>
                      <a14:brightnessContrast bright="100000"/>
                    </a14:imgEffect>
                  </a14:imgLayer>
                </a14:imgProps>
              </a:ext>
              <a:ext uri="{28A0092B-C50C-407E-A947-70E740481C1C}">
                <a14:useLocalDpi xmlns:a14="http://schemas.microsoft.com/office/drawing/2010/main" val="0"/>
              </a:ext>
            </a:extLst>
          </a:blip>
          <a:srcRect/>
          <a:stretch/>
        </p:blipFill>
        <p:spPr>
          <a:xfrm>
            <a:off x="6534550" y="5272827"/>
            <a:ext cx="650609" cy="432000"/>
          </a:xfrm>
          <a:prstGeom prst="rect">
            <a:avLst/>
          </a:prstGeom>
        </p:spPr>
      </p:pic>
      <p:sp>
        <p:nvSpPr>
          <p:cNvPr id="40" name="Espace réservé du pied de page 4">
            <a:extLst>
              <a:ext uri="{FF2B5EF4-FFF2-40B4-BE49-F238E27FC236}">
                <a16:creationId xmlns:a16="http://schemas.microsoft.com/office/drawing/2014/main" id="{803BD029-5842-41EB-B363-0A3611F2DB29}"/>
              </a:ext>
            </a:extLst>
          </p:cNvPr>
          <p:cNvSpPr txBox="1">
            <a:spLocks/>
          </p:cNvSpPr>
          <p:nvPr/>
        </p:nvSpPr>
        <p:spPr>
          <a:xfrm>
            <a:off x="422111" y="150298"/>
            <a:ext cx="5309867" cy="704335"/>
          </a:xfrm>
          <a:prstGeom prst="rect">
            <a:avLst/>
          </a:prstGeo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lIns="0" tIns="46800" rIns="0" bIns="46800" rtlCol="0" anchor="ctr"/>
          <a:lstStyle>
            <a:defPPr>
              <a:defRPr lang="fr-FR"/>
            </a:defPPr>
            <a:lvl1pPr marL="0" algn="ctr" defTabSz="457200" rtl="0" eaLnBrk="1" latinLnBrk="0" hangingPunct="1">
              <a:defRPr sz="1400" b="1" kern="1200">
                <a:solidFill>
                  <a:schemeClr val="accent2"/>
                </a:solidFill>
                <a:latin typeface="Arial" charset="0"/>
                <a:ea typeface="ＭＳ Ｐゴシック" charset="0"/>
                <a:cs typeface="Arial" charset="0"/>
              </a:defRPr>
            </a:lvl1pPr>
            <a:lvl2pPr marL="742950" indent="-285750" algn="l" defTabSz="457200" rtl="0" eaLnBrk="1" latinLnBrk="0" hangingPunct="1">
              <a:defRPr sz="1800" kern="1200">
                <a:solidFill>
                  <a:schemeClr val="hlink"/>
                </a:solidFill>
                <a:latin typeface="Arial" charset="0"/>
                <a:ea typeface="Arial" charset="0"/>
                <a:cs typeface="Arial" charset="0"/>
              </a:defRPr>
            </a:lvl2pPr>
            <a:lvl3pPr marL="1143000" indent="-228600" algn="l" defTabSz="457200" rtl="0" eaLnBrk="1" latinLnBrk="0" hangingPunct="1">
              <a:defRPr sz="1200" kern="1200">
                <a:solidFill>
                  <a:schemeClr val="tx1"/>
                </a:solidFill>
                <a:latin typeface="Arial" charset="0"/>
                <a:ea typeface="Arial" charset="0"/>
                <a:cs typeface="Arial" charset="0"/>
              </a:defRPr>
            </a:lvl3pPr>
            <a:lvl4pPr marL="1600200" indent="-228600" algn="l" defTabSz="457200" rtl="0" eaLnBrk="1" latinLnBrk="0" hangingPunct="1">
              <a:defRPr sz="1200" b="1" kern="1200">
                <a:solidFill>
                  <a:schemeClr val="tx1"/>
                </a:solidFill>
                <a:latin typeface="Arial" charset="0"/>
                <a:ea typeface="Arial" charset="0"/>
                <a:cs typeface="Arial" charset="0"/>
              </a:defRPr>
            </a:lvl4pPr>
            <a:lvl5pPr marL="2057400" indent="-228600" algn="l" defTabSz="457200" rtl="0" eaLnBrk="1" latinLnBrk="0" hangingPunct="1">
              <a:defRPr sz="1200" i="1" kern="1200">
                <a:solidFill>
                  <a:schemeClr val="tx1"/>
                </a:solidFill>
                <a:latin typeface="Arial" charset="0"/>
                <a:ea typeface="Arial" charset="0"/>
                <a:cs typeface="Arial" charset="0"/>
              </a:defRPr>
            </a:lvl5pPr>
            <a:lvl6pPr marL="2514600" indent="-228600" algn="l" defTabSz="457200" rtl="0" eaLnBrk="0" latinLnBrk="0" hangingPunct="0">
              <a:defRPr sz="1200" i="1" kern="1200">
                <a:solidFill>
                  <a:schemeClr val="tx1"/>
                </a:solidFill>
                <a:latin typeface="Arial" charset="0"/>
                <a:ea typeface="Arial" charset="0"/>
                <a:cs typeface="Arial" charset="0"/>
              </a:defRPr>
            </a:lvl6pPr>
            <a:lvl7pPr marL="2971800" indent="-228600" algn="l" defTabSz="457200" rtl="0" eaLnBrk="0" latinLnBrk="0" hangingPunct="0">
              <a:defRPr sz="1200" i="1" kern="1200">
                <a:solidFill>
                  <a:schemeClr val="tx1"/>
                </a:solidFill>
                <a:latin typeface="Arial" charset="0"/>
                <a:ea typeface="Arial" charset="0"/>
                <a:cs typeface="Arial" charset="0"/>
              </a:defRPr>
            </a:lvl7pPr>
            <a:lvl8pPr marL="3429000" indent="-228600" algn="l" defTabSz="457200" rtl="0" eaLnBrk="0" latinLnBrk="0" hangingPunct="0">
              <a:defRPr sz="1200" i="1" kern="1200">
                <a:solidFill>
                  <a:schemeClr val="tx1"/>
                </a:solidFill>
                <a:latin typeface="Arial" charset="0"/>
                <a:ea typeface="Arial" charset="0"/>
                <a:cs typeface="Arial" charset="0"/>
              </a:defRPr>
            </a:lvl8pPr>
            <a:lvl9pPr marL="3886200" indent="-228600" algn="l" defTabSz="457200" rtl="0" eaLnBrk="0" latinLnBrk="0" hangingPunct="0">
              <a:defRPr sz="1200" i="1" kern="1200">
                <a:solidFill>
                  <a:schemeClr val="tx1"/>
                </a:solidFill>
                <a:latin typeface="Arial" charset="0"/>
                <a:ea typeface="Arial" charset="0"/>
                <a:cs typeface="Arial" charset="0"/>
              </a:defRPr>
            </a:lvl9pPr>
          </a:lstStyle>
          <a:p>
            <a:pPr algn="l"/>
            <a:r>
              <a:rPr lang="fr-FR" sz="1800" dirty="0">
                <a:solidFill>
                  <a:srgbClr val="755E56"/>
                </a:solidFill>
              </a:rPr>
              <a:t>Journal interne de la Résidence </a:t>
            </a:r>
          </a:p>
        </p:txBody>
      </p:sp>
    </p:spTree>
    <p:extLst>
      <p:ext uri="{BB962C8B-B14F-4D97-AF65-F5344CB8AC3E}">
        <p14:creationId xmlns:p14="http://schemas.microsoft.com/office/powerpoint/2010/main" val="2593731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16"/>
          <p:cNvSpPr txBox="1">
            <a:spLocks noChangeArrowheads="1"/>
          </p:cNvSpPr>
          <p:nvPr/>
        </p:nvSpPr>
        <p:spPr>
          <a:xfrm>
            <a:off x="360000" y="1800244"/>
            <a:ext cx="6734133" cy="672145"/>
          </a:xfrm>
          <a:prstGeom prst="rect">
            <a:avLst/>
          </a:prstGeom>
          <a:solidFill>
            <a:srgbClr val="C50B34"/>
          </a:solidFill>
        </p:spPr>
        <p:txBody>
          <a:bodyPr vert="horz" lIns="18000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fr-FR" sz="1900" b="1" dirty="0">
                <a:solidFill>
                  <a:schemeClr val="bg1"/>
                </a:solidFill>
                <a:latin typeface="Arial"/>
                <a:cs typeface="Arial"/>
              </a:rPr>
              <a:t>Bon à savoir (rappelez systématiquement les présences)</a:t>
            </a:r>
          </a:p>
        </p:txBody>
      </p:sp>
      <p:grpSp>
        <p:nvGrpSpPr>
          <p:cNvPr id="23" name="Grouper 22"/>
          <p:cNvGrpSpPr>
            <a:grpSpLocks noChangeAspect="1"/>
          </p:cNvGrpSpPr>
          <p:nvPr/>
        </p:nvGrpSpPr>
        <p:grpSpPr>
          <a:xfrm>
            <a:off x="349661" y="835259"/>
            <a:ext cx="854737" cy="831566"/>
            <a:chOff x="4764278" y="116651"/>
            <a:chExt cx="2725304" cy="2651424"/>
          </a:xfrm>
        </p:grpSpPr>
        <p:sp>
          <p:nvSpPr>
            <p:cNvPr id="25" name="Rectangle 24"/>
            <p:cNvSpPr/>
            <p:nvPr/>
          </p:nvSpPr>
          <p:spPr>
            <a:xfrm>
              <a:off x="4825805" y="213339"/>
              <a:ext cx="2598623" cy="2471752"/>
            </a:xfrm>
            <a:prstGeom prst="rect">
              <a:avLst/>
            </a:prstGeom>
            <a:solidFill>
              <a:srgbClr val="614E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26" name="Image 25" descr="domusVi_fondempreinte_blanc.png"/>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4764278" y="116651"/>
              <a:ext cx="2725304" cy="2651424"/>
            </a:xfrm>
            <a:prstGeom prst="rect">
              <a:avLst/>
            </a:prstGeom>
            <a:noFill/>
            <a:ln>
              <a:noFill/>
            </a:ln>
          </p:spPr>
        </p:pic>
      </p:grpSp>
      <p:pic>
        <p:nvPicPr>
          <p:cNvPr id="37" name="Image 36" descr="domusVi_fondempreinte_rouge_transparent copie.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3591563" y="10231918"/>
            <a:ext cx="379725" cy="373260"/>
          </a:xfrm>
          <a:prstGeom prst="rect">
            <a:avLst/>
          </a:prstGeom>
        </p:spPr>
      </p:pic>
      <p:sp>
        <p:nvSpPr>
          <p:cNvPr id="5" name="Espace réservé du numéro de diapositive 5"/>
          <p:cNvSpPr>
            <a:spLocks noGrp="1"/>
          </p:cNvSpPr>
          <p:nvPr>
            <p:ph type="sldNum" sz="quarter" idx="11"/>
          </p:nvPr>
        </p:nvSpPr>
        <p:spPr>
          <a:xfrm>
            <a:off x="3661657" y="10325738"/>
            <a:ext cx="239536" cy="136525"/>
          </a:xfr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rIns="0"/>
          <a:lstStyle>
            <a:lvl1pPr>
              <a:defRPr sz="2100">
                <a:solidFill>
                  <a:schemeClr val="accent1"/>
                </a:solidFill>
                <a:latin typeface="Arial" charset="0"/>
                <a:ea typeface="ＭＳ Ｐゴシック" charset="0"/>
                <a:cs typeface="Arial" charset="0"/>
              </a:defRPr>
            </a:lvl1pPr>
            <a:lvl2pPr marL="742950" indent="-285750">
              <a:defRPr sz="1200">
                <a:solidFill>
                  <a:schemeClr val="tx1"/>
                </a:solidFill>
                <a:latin typeface="Arial" charset="0"/>
                <a:ea typeface="Arial" charset="0"/>
                <a:cs typeface="Arial" charset="0"/>
              </a:defRPr>
            </a:lvl2pPr>
            <a:lvl3pPr marL="1143000" indent="-228600">
              <a:defRPr sz="1200" b="1">
                <a:solidFill>
                  <a:schemeClr val="accent2"/>
                </a:solidFill>
                <a:latin typeface="Arial" charset="0"/>
                <a:ea typeface="Arial" charset="0"/>
                <a:cs typeface="Arial" charset="0"/>
              </a:defRPr>
            </a:lvl3pPr>
            <a:lvl4pPr marL="1600200" indent="-228600">
              <a:defRPr sz="900">
                <a:solidFill>
                  <a:schemeClr val="accent1"/>
                </a:solidFill>
                <a:latin typeface="Arial" charset="0"/>
                <a:ea typeface="Arial" charset="0"/>
                <a:cs typeface="Arial" charset="0"/>
              </a:defRPr>
            </a:lvl4pPr>
            <a:lvl5pPr marL="2057400" indent="-228600">
              <a:defRPr sz="900" b="1">
                <a:solidFill>
                  <a:schemeClr val="hlink"/>
                </a:solidFill>
                <a:latin typeface="Arial" charset="0"/>
                <a:ea typeface="Arial" charset="0"/>
                <a:cs typeface="Arial" charset="0"/>
              </a:defRPr>
            </a:lvl5pPr>
            <a:lvl6pPr marL="2514600" indent="-228600" eaLnBrk="0" hangingPunct="0">
              <a:defRPr sz="900" b="1">
                <a:solidFill>
                  <a:schemeClr val="hlink"/>
                </a:solidFill>
                <a:latin typeface="Arial" charset="0"/>
                <a:ea typeface="Arial" charset="0"/>
                <a:cs typeface="Arial" charset="0"/>
              </a:defRPr>
            </a:lvl6pPr>
            <a:lvl7pPr marL="2971800" indent="-228600" eaLnBrk="0" hangingPunct="0">
              <a:defRPr sz="900" b="1">
                <a:solidFill>
                  <a:schemeClr val="hlink"/>
                </a:solidFill>
                <a:latin typeface="Arial" charset="0"/>
                <a:ea typeface="Arial" charset="0"/>
                <a:cs typeface="Arial" charset="0"/>
              </a:defRPr>
            </a:lvl7pPr>
            <a:lvl8pPr marL="3429000" indent="-228600" eaLnBrk="0" hangingPunct="0">
              <a:defRPr sz="900" b="1">
                <a:solidFill>
                  <a:schemeClr val="hlink"/>
                </a:solidFill>
                <a:latin typeface="Arial" charset="0"/>
                <a:ea typeface="Arial" charset="0"/>
                <a:cs typeface="Arial" charset="0"/>
              </a:defRPr>
            </a:lvl8pPr>
            <a:lvl9pPr marL="3886200" indent="-228600" eaLnBrk="0" hangingPunct="0">
              <a:defRPr sz="900" b="1">
                <a:solidFill>
                  <a:schemeClr val="hlink"/>
                </a:solidFill>
                <a:latin typeface="Arial" charset="0"/>
                <a:ea typeface="Arial" charset="0"/>
                <a:cs typeface="Arial" charset="0"/>
              </a:defRPr>
            </a:lvl9pPr>
          </a:lstStyle>
          <a:p>
            <a:fld id="{6B3C6223-64A3-E84D-A27C-F26B3F695F74}" type="slidenum">
              <a:rPr lang="fr-FR" sz="1400" b="1">
                <a:solidFill>
                  <a:schemeClr val="bg1"/>
                </a:solidFill>
                <a:latin typeface="Arial"/>
                <a:cs typeface="Arial"/>
              </a:rPr>
              <a:pPr/>
              <a:t>9</a:t>
            </a:fld>
            <a:endParaRPr lang="fr-FR" sz="1400" b="1" dirty="0">
              <a:solidFill>
                <a:schemeClr val="bg1"/>
              </a:solidFill>
              <a:latin typeface="Arial"/>
              <a:cs typeface="Arial"/>
            </a:endParaRPr>
          </a:p>
        </p:txBody>
      </p:sp>
      <p:pic>
        <p:nvPicPr>
          <p:cNvPr id="36" name="Image 35"/>
          <p:cNvPicPr>
            <a:picLocks noChangeAspect="1"/>
          </p:cNvPicPr>
          <p:nvPr/>
        </p:nvPicPr>
        <p:blipFill>
          <a:blip r:embed="rId4" cstate="email">
            <a:extLst>
              <a:ext uri="{28A0092B-C50C-407E-A947-70E740481C1C}">
                <a14:useLocalDpi xmlns:a14="http://schemas.microsoft.com/office/drawing/2010/main" val="0"/>
              </a:ext>
            </a:extLst>
          </a:blip>
          <a:srcRect/>
          <a:stretch/>
        </p:blipFill>
        <p:spPr>
          <a:xfrm>
            <a:off x="5847106" y="236068"/>
            <a:ext cx="1279145" cy="474425"/>
          </a:xfrm>
          <a:prstGeom prst="rect">
            <a:avLst/>
          </a:prstGeom>
        </p:spPr>
      </p:pic>
      <p:sp>
        <p:nvSpPr>
          <p:cNvPr id="29" name="Rectangle 16"/>
          <p:cNvSpPr>
            <a:spLocks noGrp="1" noChangeArrowheads="1"/>
          </p:cNvSpPr>
          <p:nvPr>
            <p:ph type="title"/>
          </p:nvPr>
        </p:nvSpPr>
        <p:spPr>
          <a:xfrm>
            <a:off x="944380" y="913036"/>
            <a:ext cx="6257045" cy="566053"/>
          </a:xfrm>
          <a:solidFill>
            <a:srgbClr val="604E48"/>
          </a:solidFill>
        </p:spPr>
        <p:txBody>
          <a:bodyPr lIns="180000" anchor="ctr">
            <a:noAutofit/>
          </a:bodyPr>
          <a:lstStyle/>
          <a:p>
            <a:pPr algn="l" eaLnBrk="1" hangingPunct="1"/>
            <a:r>
              <a:rPr lang="fr-FR" sz="2200" dirty="0">
                <a:solidFill>
                  <a:schemeClr val="bg1"/>
                </a:solidFill>
              </a:rPr>
              <a:t>A la résidence</a:t>
            </a:r>
            <a:endParaRPr lang="fr-FR" sz="2200" b="1" dirty="0">
              <a:solidFill>
                <a:schemeClr val="bg1"/>
              </a:solidFill>
              <a:latin typeface="Arial"/>
              <a:cs typeface="Arial"/>
            </a:endParaRPr>
          </a:p>
        </p:txBody>
      </p:sp>
      <p:pic>
        <p:nvPicPr>
          <p:cNvPr id="2" name="Image 1" descr="pencil-160872_960_720.png"/>
          <p:cNvPicPr>
            <a:picLocks noChangeAspect="1"/>
          </p:cNvPicPr>
          <p:nvPr/>
        </p:nvPicPr>
        <p:blipFill>
          <a:blip r:embed="rId5" cstate="email">
            <a:alphaModFix/>
            <a:extLst>
              <a:ext uri="{BEBA8EAE-BF5A-486C-A8C5-ECC9F3942E4B}">
                <a14:imgProps xmlns:a14="http://schemas.microsoft.com/office/drawing/2010/main">
                  <a14:imgLayer r:embed="rId6">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3272407" y="4867983"/>
            <a:ext cx="446280" cy="446280"/>
          </a:xfrm>
          <a:prstGeom prst="rect">
            <a:avLst/>
          </a:prstGeom>
        </p:spPr>
      </p:pic>
      <p:sp>
        <p:nvSpPr>
          <p:cNvPr id="39" name="Rectangle 38"/>
          <p:cNvSpPr/>
          <p:nvPr/>
        </p:nvSpPr>
        <p:spPr>
          <a:xfrm>
            <a:off x="349661" y="2458260"/>
            <a:ext cx="6744472" cy="7808711"/>
          </a:xfrm>
          <a:prstGeom prst="rect">
            <a:avLst/>
          </a:prstGeom>
          <a:solidFill>
            <a:srgbClr val="C50B34">
              <a:alpha val="30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 name="ZoneTexte 2"/>
          <p:cNvSpPr txBox="1"/>
          <p:nvPr/>
        </p:nvSpPr>
        <p:spPr>
          <a:xfrm>
            <a:off x="375902" y="2682691"/>
            <a:ext cx="6431321" cy="6347892"/>
          </a:xfrm>
          <a:prstGeom prst="rect">
            <a:avLst/>
          </a:prstGeom>
          <a:noFill/>
        </p:spPr>
        <p:txBody>
          <a:bodyPr wrap="square" lIns="180000" rIns="180000" rtlCol="0">
            <a:spAutoFit/>
          </a:bodyPr>
          <a:lstStyle/>
          <a:p>
            <a:pPr marL="0" lvl="1">
              <a:spcAft>
                <a:spcPts val="500"/>
              </a:spcAft>
            </a:pPr>
            <a:r>
              <a:rPr lang="fr-FR" b="1" dirty="0">
                <a:solidFill>
                  <a:srgbClr val="FF0000"/>
                </a:solidFill>
                <a:latin typeface="Arial"/>
                <a:cs typeface="Arial"/>
              </a:rPr>
              <a:t>Coiffeur</a:t>
            </a:r>
          </a:p>
          <a:p>
            <a:pPr marL="0" lvl="1">
              <a:spcAft>
                <a:spcPts val="500"/>
              </a:spcAft>
            </a:pPr>
            <a:r>
              <a:rPr lang="fr-FR" b="1" dirty="0" smtClean="0">
                <a:solidFill>
                  <a:srgbClr val="000000"/>
                </a:solidFill>
                <a:latin typeface="Arial"/>
                <a:cs typeface="Arial"/>
              </a:rPr>
              <a:t>Cindy (société AVANTIF)</a:t>
            </a:r>
            <a:r>
              <a:rPr lang="fr-FR" b="1" dirty="0">
                <a:solidFill>
                  <a:srgbClr val="000000"/>
                </a:solidFill>
                <a:latin typeface="Arial"/>
                <a:cs typeface="Arial"/>
              </a:rPr>
              <a:t/>
            </a:r>
            <a:br>
              <a:rPr lang="fr-FR" b="1" dirty="0">
                <a:solidFill>
                  <a:srgbClr val="000000"/>
                </a:solidFill>
                <a:latin typeface="Arial"/>
                <a:cs typeface="Arial"/>
              </a:rPr>
            </a:br>
            <a:r>
              <a:rPr lang="fr-FR" dirty="0" smtClean="0">
                <a:solidFill>
                  <a:srgbClr val="000000"/>
                </a:solidFill>
                <a:latin typeface="Arial"/>
                <a:cs typeface="Arial"/>
              </a:rPr>
              <a:t>Tous les mardis</a:t>
            </a:r>
            <a:r>
              <a:rPr lang="fr-FR" dirty="0">
                <a:solidFill>
                  <a:srgbClr val="000000"/>
                </a:solidFill>
                <a:latin typeface="Arial"/>
                <a:cs typeface="Arial"/>
              </a:rPr>
              <a:t/>
            </a:r>
            <a:br>
              <a:rPr lang="fr-FR" dirty="0">
                <a:solidFill>
                  <a:srgbClr val="000000"/>
                </a:solidFill>
                <a:latin typeface="Arial"/>
                <a:cs typeface="Arial"/>
              </a:rPr>
            </a:br>
            <a:r>
              <a:rPr lang="fr-FR" dirty="0">
                <a:solidFill>
                  <a:srgbClr val="000000"/>
                </a:solidFill>
                <a:latin typeface="Arial"/>
                <a:cs typeface="Arial"/>
              </a:rPr>
              <a:t>de 10h à </a:t>
            </a:r>
            <a:r>
              <a:rPr lang="fr-FR" dirty="0" smtClean="0">
                <a:solidFill>
                  <a:srgbClr val="000000"/>
                </a:solidFill>
                <a:latin typeface="Arial"/>
                <a:cs typeface="Arial"/>
              </a:rPr>
              <a:t>17h</a:t>
            </a:r>
            <a:endParaRPr lang="fr-FR" dirty="0">
              <a:solidFill>
                <a:srgbClr val="000000"/>
              </a:solidFill>
              <a:latin typeface="Arial"/>
              <a:cs typeface="Arial"/>
            </a:endParaRPr>
          </a:p>
          <a:p>
            <a:pPr marL="0" lvl="1">
              <a:spcAft>
                <a:spcPts val="500"/>
              </a:spcAft>
            </a:pPr>
            <a:endParaRPr lang="fr-FR" dirty="0">
              <a:latin typeface="Arial"/>
              <a:cs typeface="Arial"/>
            </a:endParaRPr>
          </a:p>
          <a:p>
            <a:pPr marL="0" lvl="1">
              <a:spcAft>
                <a:spcPts val="500"/>
              </a:spcAft>
            </a:pPr>
            <a:r>
              <a:rPr lang="fr-FR" b="1" dirty="0">
                <a:solidFill>
                  <a:srgbClr val="FF0000"/>
                </a:solidFill>
                <a:latin typeface="Arial"/>
                <a:cs typeface="Arial"/>
              </a:rPr>
              <a:t>Pédicure</a:t>
            </a:r>
          </a:p>
          <a:p>
            <a:pPr marL="0" lvl="1">
              <a:spcAft>
                <a:spcPts val="500"/>
              </a:spcAft>
            </a:pPr>
            <a:r>
              <a:rPr lang="fr-FR" b="1" dirty="0" smtClean="0">
                <a:solidFill>
                  <a:srgbClr val="000000"/>
                </a:solidFill>
                <a:latin typeface="Arial"/>
                <a:cs typeface="Arial"/>
              </a:rPr>
              <a:t>Mr Legendre Charles</a:t>
            </a:r>
            <a:r>
              <a:rPr lang="fr-FR" b="1" dirty="0">
                <a:solidFill>
                  <a:srgbClr val="000000"/>
                </a:solidFill>
                <a:latin typeface="Arial"/>
                <a:cs typeface="Arial"/>
              </a:rPr>
              <a:t/>
            </a:r>
            <a:br>
              <a:rPr lang="fr-FR" b="1" dirty="0">
                <a:solidFill>
                  <a:srgbClr val="000000"/>
                </a:solidFill>
                <a:latin typeface="Arial"/>
                <a:cs typeface="Arial"/>
              </a:rPr>
            </a:br>
            <a:r>
              <a:rPr lang="fr-FR" dirty="0" smtClean="0">
                <a:solidFill>
                  <a:srgbClr val="000000"/>
                </a:solidFill>
                <a:latin typeface="Arial"/>
                <a:cs typeface="Arial"/>
              </a:rPr>
              <a:t>1 lundi tous les 15 jours</a:t>
            </a:r>
          </a:p>
          <a:p>
            <a:pPr marL="0" lvl="1">
              <a:spcAft>
                <a:spcPts val="500"/>
              </a:spcAft>
            </a:pPr>
            <a:endParaRPr lang="fr-FR" dirty="0">
              <a:solidFill>
                <a:srgbClr val="000000"/>
              </a:solidFill>
              <a:latin typeface="Arial"/>
              <a:cs typeface="Arial"/>
            </a:endParaRPr>
          </a:p>
          <a:p>
            <a:pPr marL="0" lvl="1">
              <a:spcAft>
                <a:spcPts val="500"/>
              </a:spcAft>
            </a:pPr>
            <a:r>
              <a:rPr lang="fr-FR" b="1" dirty="0" smtClean="0">
                <a:solidFill>
                  <a:srgbClr val="FF0000"/>
                </a:solidFill>
                <a:latin typeface="Arial"/>
                <a:cs typeface="Arial"/>
              </a:rPr>
              <a:t>Orthophoniste</a:t>
            </a:r>
          </a:p>
          <a:p>
            <a:pPr marL="0" lvl="1">
              <a:spcAft>
                <a:spcPts val="500"/>
              </a:spcAft>
            </a:pPr>
            <a:r>
              <a:rPr lang="fr-FR" b="1" dirty="0" smtClean="0">
                <a:solidFill>
                  <a:srgbClr val="000000"/>
                </a:solidFill>
                <a:latin typeface="Arial"/>
                <a:cs typeface="Arial"/>
              </a:rPr>
              <a:t>Mme Marques Marie-Claire tous les vendredis</a:t>
            </a:r>
          </a:p>
          <a:p>
            <a:pPr marL="0" lvl="1">
              <a:spcAft>
                <a:spcPts val="500"/>
              </a:spcAft>
            </a:pPr>
            <a:endParaRPr lang="fr-FR" dirty="0">
              <a:solidFill>
                <a:srgbClr val="000000"/>
              </a:solidFill>
              <a:latin typeface="Arial"/>
              <a:cs typeface="Arial"/>
            </a:endParaRPr>
          </a:p>
          <a:p>
            <a:pPr marL="0" lvl="1">
              <a:spcAft>
                <a:spcPts val="500"/>
              </a:spcAft>
            </a:pPr>
            <a:r>
              <a:rPr lang="fr-FR" b="1" dirty="0" smtClean="0">
                <a:solidFill>
                  <a:srgbClr val="FF0000"/>
                </a:solidFill>
                <a:latin typeface="Arial"/>
                <a:cs typeface="Arial"/>
              </a:rPr>
              <a:t>Kiné</a:t>
            </a:r>
          </a:p>
          <a:p>
            <a:pPr marL="0" lvl="1">
              <a:spcAft>
                <a:spcPts val="500"/>
              </a:spcAft>
            </a:pPr>
            <a:r>
              <a:rPr lang="fr-FR" b="1" dirty="0" smtClean="0">
                <a:solidFill>
                  <a:srgbClr val="000000"/>
                </a:solidFill>
                <a:latin typeface="Arial"/>
                <a:cs typeface="Arial"/>
              </a:rPr>
              <a:t>Laura Laloum</a:t>
            </a:r>
          </a:p>
          <a:p>
            <a:pPr marL="0" lvl="1">
              <a:spcAft>
                <a:spcPts val="500"/>
              </a:spcAft>
            </a:pPr>
            <a:r>
              <a:rPr lang="fr-FR" b="1" dirty="0" smtClean="0">
                <a:solidFill>
                  <a:srgbClr val="000000"/>
                </a:solidFill>
                <a:latin typeface="Arial"/>
                <a:cs typeface="Arial"/>
              </a:rPr>
              <a:t>Marc </a:t>
            </a:r>
            <a:r>
              <a:rPr lang="fr-FR" b="1" dirty="0" err="1" smtClean="0">
                <a:solidFill>
                  <a:srgbClr val="000000"/>
                </a:solidFill>
                <a:latin typeface="Arial"/>
                <a:cs typeface="Arial"/>
              </a:rPr>
              <a:t>Mennier</a:t>
            </a:r>
            <a:endParaRPr lang="fr-FR" b="1" dirty="0" smtClean="0">
              <a:solidFill>
                <a:srgbClr val="000000"/>
              </a:solidFill>
              <a:latin typeface="Arial"/>
              <a:cs typeface="Arial"/>
            </a:endParaRPr>
          </a:p>
          <a:p>
            <a:pPr marL="0" lvl="1">
              <a:spcAft>
                <a:spcPts val="500"/>
              </a:spcAft>
            </a:pPr>
            <a:r>
              <a:rPr lang="fr-FR" b="1" dirty="0" smtClean="0">
                <a:solidFill>
                  <a:srgbClr val="000000"/>
                </a:solidFill>
                <a:latin typeface="Arial"/>
                <a:cs typeface="Arial"/>
              </a:rPr>
              <a:t>Agathe Clément</a:t>
            </a:r>
          </a:p>
          <a:p>
            <a:pPr marL="0" lvl="1">
              <a:spcAft>
                <a:spcPts val="500"/>
              </a:spcAft>
            </a:pPr>
            <a:r>
              <a:rPr lang="fr-FR" b="1" dirty="0" smtClean="0">
                <a:solidFill>
                  <a:srgbClr val="000000"/>
                </a:solidFill>
                <a:latin typeface="Arial"/>
                <a:cs typeface="Arial"/>
              </a:rPr>
              <a:t>David </a:t>
            </a:r>
            <a:r>
              <a:rPr lang="fr-FR" b="1" dirty="0" err="1" smtClean="0">
                <a:solidFill>
                  <a:srgbClr val="000000"/>
                </a:solidFill>
                <a:latin typeface="Arial"/>
                <a:cs typeface="Arial"/>
              </a:rPr>
              <a:t>Renc</a:t>
            </a:r>
            <a:endParaRPr lang="fr-FR" b="1" dirty="0">
              <a:solidFill>
                <a:srgbClr val="000000"/>
              </a:solidFill>
              <a:latin typeface="Arial"/>
              <a:cs typeface="Arial"/>
            </a:endParaRPr>
          </a:p>
          <a:p>
            <a:pPr marL="0" lvl="1">
              <a:spcAft>
                <a:spcPts val="500"/>
              </a:spcAft>
            </a:pPr>
            <a:r>
              <a:rPr lang="fr-FR" dirty="0">
                <a:solidFill>
                  <a:srgbClr val="000000"/>
                </a:solidFill>
                <a:latin typeface="Arial"/>
                <a:cs typeface="Arial"/>
              </a:rPr>
              <a:t>  </a:t>
            </a:r>
          </a:p>
          <a:p>
            <a:pPr marL="0" lvl="1">
              <a:spcAft>
                <a:spcPts val="500"/>
              </a:spcAft>
            </a:pPr>
            <a:r>
              <a:rPr lang="fr-FR" dirty="0">
                <a:solidFill>
                  <a:srgbClr val="000000"/>
                </a:solidFill>
                <a:latin typeface="Arial"/>
                <a:cs typeface="Arial"/>
              </a:rPr>
              <a:t> </a:t>
            </a:r>
            <a:r>
              <a:rPr lang="fr-FR" sz="2000" b="1" u="sng" dirty="0">
                <a:solidFill>
                  <a:srgbClr val="000000"/>
                </a:solidFill>
                <a:latin typeface="Arial"/>
                <a:cs typeface="Arial"/>
              </a:rPr>
              <a:t>Prenez rendez-vous auprès de </a:t>
            </a:r>
            <a:r>
              <a:rPr lang="fr-FR" sz="2000" b="1" u="sng" dirty="0" err="1" smtClean="0">
                <a:solidFill>
                  <a:srgbClr val="000000"/>
                </a:solidFill>
                <a:latin typeface="Arial"/>
                <a:cs typeface="Arial"/>
              </a:rPr>
              <a:t>Rémé</a:t>
            </a:r>
            <a:r>
              <a:rPr lang="fr-FR" sz="2000" b="1" u="sng" dirty="0" smtClean="0">
                <a:solidFill>
                  <a:srgbClr val="000000"/>
                </a:solidFill>
                <a:latin typeface="Arial"/>
                <a:cs typeface="Arial"/>
              </a:rPr>
              <a:t> </a:t>
            </a:r>
            <a:r>
              <a:rPr lang="fr-FR" sz="2000" b="1" u="sng" dirty="0">
                <a:solidFill>
                  <a:srgbClr val="000000"/>
                </a:solidFill>
                <a:latin typeface="Arial"/>
                <a:cs typeface="Arial"/>
              </a:rPr>
              <a:t>à l’accueil </a:t>
            </a:r>
            <a:endParaRPr lang="fr-FR" sz="1600" b="1" u="sng" dirty="0">
              <a:latin typeface="Arial"/>
              <a:cs typeface="Arial"/>
            </a:endParaRPr>
          </a:p>
        </p:txBody>
      </p:sp>
      <p:pic>
        <p:nvPicPr>
          <p:cNvPr id="27" name="Image 26" descr="Capture d’écran 2017-02-15 à 17.27.53.png"/>
          <p:cNvPicPr>
            <a:picLocks noChangeAspect="1"/>
          </p:cNvPicPr>
          <p:nvPr/>
        </p:nvPicPr>
        <p:blipFill rotWithShape="1">
          <a:blip r:embed="rId7" cstate="email">
            <a:extLst>
              <a:ext uri="{28A0092B-C50C-407E-A947-70E740481C1C}">
                <a14:useLocalDpi xmlns:a14="http://schemas.microsoft.com/office/drawing/2010/main" val="0"/>
              </a:ext>
            </a:extLst>
          </a:blip>
          <a:srcRect b="1907"/>
          <a:stretch/>
        </p:blipFill>
        <p:spPr>
          <a:xfrm>
            <a:off x="4520868" y="2848927"/>
            <a:ext cx="2340000" cy="1813987"/>
          </a:xfrm>
          <a:prstGeom prst="rect">
            <a:avLst/>
          </a:prstGeom>
        </p:spPr>
      </p:pic>
      <p:pic>
        <p:nvPicPr>
          <p:cNvPr id="9" name="Image 8" descr="noun_824144_cc.png"/>
          <p:cNvPicPr>
            <a:picLocks noChangeAspect="1"/>
          </p:cNvPicPr>
          <p:nvPr/>
        </p:nvPicPr>
        <p:blipFill rotWithShape="1">
          <a:blip r:embed="rId8" cstate="email">
            <a:extLst>
              <a:ext uri="{BEBA8EAE-BF5A-486C-A8C5-ECC9F3942E4B}">
                <a14:imgProps xmlns:a14="http://schemas.microsoft.com/office/drawing/2010/main">
                  <a14:imgLayer r:embed="rId9">
                    <a14:imgEffect>
                      <a14:brightnessContrast bright="100000"/>
                    </a14:imgEffect>
                  </a14:imgLayer>
                </a14:imgProps>
              </a:ext>
              <a:ext uri="{28A0092B-C50C-407E-A947-70E740481C1C}">
                <a14:useLocalDpi xmlns:a14="http://schemas.microsoft.com/office/drawing/2010/main" val="0"/>
              </a:ext>
            </a:extLst>
          </a:blip>
          <a:srcRect/>
          <a:stretch/>
        </p:blipFill>
        <p:spPr>
          <a:xfrm>
            <a:off x="6384110" y="2010546"/>
            <a:ext cx="476758" cy="413616"/>
          </a:xfrm>
          <a:prstGeom prst="rect">
            <a:avLst/>
          </a:prstGeom>
        </p:spPr>
      </p:pic>
      <p:sp>
        <p:nvSpPr>
          <p:cNvPr id="31" name="Espace réservé du pied de page 4">
            <a:extLst>
              <a:ext uri="{FF2B5EF4-FFF2-40B4-BE49-F238E27FC236}">
                <a16:creationId xmlns:a16="http://schemas.microsoft.com/office/drawing/2014/main" id="{A52B69F3-941D-4285-9CA3-1920F732C2B9}"/>
              </a:ext>
            </a:extLst>
          </p:cNvPr>
          <p:cNvSpPr txBox="1">
            <a:spLocks/>
          </p:cNvSpPr>
          <p:nvPr/>
        </p:nvSpPr>
        <p:spPr>
          <a:xfrm>
            <a:off x="422111" y="150298"/>
            <a:ext cx="5309867" cy="704335"/>
          </a:xfrm>
          <a:prstGeom prst="rect">
            <a:avLst/>
          </a:prstGeom>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lIns="0" tIns="46800" rIns="0" bIns="46800" rtlCol="0" anchor="ctr"/>
          <a:lstStyle>
            <a:defPPr>
              <a:defRPr lang="fr-FR"/>
            </a:defPPr>
            <a:lvl1pPr marL="0" algn="ctr" defTabSz="457200" rtl="0" eaLnBrk="1" latinLnBrk="0" hangingPunct="1">
              <a:defRPr sz="1400" b="1" kern="1200">
                <a:solidFill>
                  <a:schemeClr val="accent2"/>
                </a:solidFill>
                <a:latin typeface="Arial" charset="0"/>
                <a:ea typeface="ＭＳ Ｐゴシック" charset="0"/>
                <a:cs typeface="Arial" charset="0"/>
              </a:defRPr>
            </a:lvl1pPr>
            <a:lvl2pPr marL="742950" indent="-285750" algn="l" defTabSz="457200" rtl="0" eaLnBrk="1" latinLnBrk="0" hangingPunct="1">
              <a:defRPr sz="1800" kern="1200">
                <a:solidFill>
                  <a:schemeClr val="hlink"/>
                </a:solidFill>
                <a:latin typeface="Arial" charset="0"/>
                <a:ea typeface="Arial" charset="0"/>
                <a:cs typeface="Arial" charset="0"/>
              </a:defRPr>
            </a:lvl2pPr>
            <a:lvl3pPr marL="1143000" indent="-228600" algn="l" defTabSz="457200" rtl="0" eaLnBrk="1" latinLnBrk="0" hangingPunct="1">
              <a:defRPr sz="1200" kern="1200">
                <a:solidFill>
                  <a:schemeClr val="tx1"/>
                </a:solidFill>
                <a:latin typeface="Arial" charset="0"/>
                <a:ea typeface="Arial" charset="0"/>
                <a:cs typeface="Arial" charset="0"/>
              </a:defRPr>
            </a:lvl3pPr>
            <a:lvl4pPr marL="1600200" indent="-228600" algn="l" defTabSz="457200" rtl="0" eaLnBrk="1" latinLnBrk="0" hangingPunct="1">
              <a:defRPr sz="1200" b="1" kern="1200">
                <a:solidFill>
                  <a:schemeClr val="tx1"/>
                </a:solidFill>
                <a:latin typeface="Arial" charset="0"/>
                <a:ea typeface="Arial" charset="0"/>
                <a:cs typeface="Arial" charset="0"/>
              </a:defRPr>
            </a:lvl4pPr>
            <a:lvl5pPr marL="2057400" indent="-228600" algn="l" defTabSz="457200" rtl="0" eaLnBrk="1" latinLnBrk="0" hangingPunct="1">
              <a:defRPr sz="1200" i="1" kern="1200">
                <a:solidFill>
                  <a:schemeClr val="tx1"/>
                </a:solidFill>
                <a:latin typeface="Arial" charset="0"/>
                <a:ea typeface="Arial" charset="0"/>
                <a:cs typeface="Arial" charset="0"/>
              </a:defRPr>
            </a:lvl5pPr>
            <a:lvl6pPr marL="2514600" indent="-228600" algn="l" defTabSz="457200" rtl="0" eaLnBrk="0" latinLnBrk="0" hangingPunct="0">
              <a:defRPr sz="1200" i="1" kern="1200">
                <a:solidFill>
                  <a:schemeClr val="tx1"/>
                </a:solidFill>
                <a:latin typeface="Arial" charset="0"/>
                <a:ea typeface="Arial" charset="0"/>
                <a:cs typeface="Arial" charset="0"/>
              </a:defRPr>
            </a:lvl6pPr>
            <a:lvl7pPr marL="2971800" indent="-228600" algn="l" defTabSz="457200" rtl="0" eaLnBrk="0" latinLnBrk="0" hangingPunct="0">
              <a:defRPr sz="1200" i="1" kern="1200">
                <a:solidFill>
                  <a:schemeClr val="tx1"/>
                </a:solidFill>
                <a:latin typeface="Arial" charset="0"/>
                <a:ea typeface="Arial" charset="0"/>
                <a:cs typeface="Arial" charset="0"/>
              </a:defRPr>
            </a:lvl7pPr>
            <a:lvl8pPr marL="3429000" indent="-228600" algn="l" defTabSz="457200" rtl="0" eaLnBrk="0" latinLnBrk="0" hangingPunct="0">
              <a:defRPr sz="1200" i="1" kern="1200">
                <a:solidFill>
                  <a:schemeClr val="tx1"/>
                </a:solidFill>
                <a:latin typeface="Arial" charset="0"/>
                <a:ea typeface="Arial" charset="0"/>
                <a:cs typeface="Arial" charset="0"/>
              </a:defRPr>
            </a:lvl8pPr>
            <a:lvl9pPr marL="3886200" indent="-228600" algn="l" defTabSz="457200" rtl="0" eaLnBrk="0" latinLnBrk="0" hangingPunct="0">
              <a:defRPr sz="1200" i="1" kern="1200">
                <a:solidFill>
                  <a:schemeClr val="tx1"/>
                </a:solidFill>
                <a:latin typeface="Arial" charset="0"/>
                <a:ea typeface="Arial" charset="0"/>
                <a:cs typeface="Arial" charset="0"/>
              </a:defRPr>
            </a:lvl9pPr>
          </a:lstStyle>
          <a:p>
            <a:pPr algn="l"/>
            <a:r>
              <a:rPr lang="fr-FR" sz="1800" dirty="0">
                <a:solidFill>
                  <a:srgbClr val="755E56"/>
                </a:solidFill>
              </a:rPr>
              <a:t>Journal interne de la Résidence </a:t>
            </a:r>
          </a:p>
        </p:txBody>
      </p:sp>
    </p:spTree>
    <p:extLst>
      <p:ext uri="{BB962C8B-B14F-4D97-AF65-F5344CB8AC3E}">
        <p14:creationId xmlns:p14="http://schemas.microsoft.com/office/powerpoint/2010/main" val="4252132200"/>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2254</TotalTime>
  <Words>1479</Words>
  <Application>Microsoft Office PowerPoint</Application>
  <PresentationFormat>Personnalisé</PresentationFormat>
  <Paragraphs>158</Paragraphs>
  <Slides>13</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13</vt:i4>
      </vt:variant>
    </vt:vector>
  </HeadingPairs>
  <TitlesOfParts>
    <vt:vector size="17" baseType="lpstr">
      <vt:lpstr>ＭＳ Ｐゴシック</vt:lpstr>
      <vt:lpstr>Arial</vt:lpstr>
      <vt:lpstr>Calibri</vt:lpstr>
      <vt:lpstr>Thème Office</vt:lpstr>
      <vt:lpstr>Présentation PowerPoint</vt:lpstr>
      <vt:lpstr>Présentation PowerPoint</vt:lpstr>
      <vt:lpstr>Présentation PowerPoint</vt:lpstr>
      <vt:lpstr>Présentation PowerPoint</vt:lpstr>
      <vt:lpstr>Présentation PowerPoint</vt:lpstr>
      <vt:lpstr>Présentation PowerPoint</vt:lpstr>
      <vt:lpstr>Portrait de résident</vt:lpstr>
      <vt:lpstr>Présentation PowerPoint</vt:lpstr>
      <vt:lpstr>A la résidence</vt:lpstr>
      <vt:lpstr>Moment poétique</vt:lpstr>
      <vt:lpstr>Mots Mêlés </vt:lpstr>
      <vt:lpstr>Sudoku</vt:lpstr>
      <vt:lpstr>Solutions des jeux</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Grégory Riboulet</dc:creator>
  <cp:lastModifiedBy>Pasteur Aix en Provence - Qualité de Vie</cp:lastModifiedBy>
  <cp:revision>132</cp:revision>
  <cp:lastPrinted>2026-03-26T15:35:39Z</cp:lastPrinted>
  <dcterms:created xsi:type="dcterms:W3CDTF">2017-02-14T13:34:35Z</dcterms:created>
  <dcterms:modified xsi:type="dcterms:W3CDTF">2026-03-26T16:12:19Z</dcterms:modified>
</cp:coreProperties>
</file>